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365" r:id="rId2"/>
    <p:sldId id="384" r:id="rId3"/>
    <p:sldId id="395" r:id="rId4"/>
    <p:sldId id="396" r:id="rId5"/>
    <p:sldId id="397" r:id="rId6"/>
    <p:sldId id="392" r:id="rId7"/>
    <p:sldId id="393" r:id="rId8"/>
    <p:sldId id="364" r:id="rId9"/>
    <p:sldId id="368" r:id="rId10"/>
    <p:sldId id="399" r:id="rId11"/>
    <p:sldId id="400" r:id="rId12"/>
    <p:sldId id="402" r:id="rId13"/>
    <p:sldId id="403" r:id="rId14"/>
    <p:sldId id="401" r:id="rId15"/>
    <p:sldId id="404" r:id="rId16"/>
    <p:sldId id="369" r:id="rId17"/>
    <p:sldId id="370" r:id="rId18"/>
    <p:sldId id="385" r:id="rId19"/>
    <p:sldId id="382" r:id="rId20"/>
    <p:sldId id="406" r:id="rId21"/>
    <p:sldId id="405" r:id="rId22"/>
    <p:sldId id="407" r:id="rId23"/>
    <p:sldId id="389" r:id="rId24"/>
    <p:sldId id="386" r:id="rId25"/>
    <p:sldId id="371" r:id="rId26"/>
    <p:sldId id="394" r:id="rId27"/>
    <p:sldId id="388" r:id="rId28"/>
    <p:sldId id="391" r:id="rId29"/>
    <p:sldId id="373" r:id="rId30"/>
    <p:sldId id="375" r:id="rId31"/>
  </p:sldIdLst>
  <p:sldSz cx="9144000" cy="5143500" type="screen16x9"/>
  <p:notesSz cx="6858000" cy="9144000"/>
  <p:defaultTextStyle>
    <a:defPPr>
      <a:defRPr lang="en-US"/>
    </a:defPPr>
    <a:lvl1pPr marL="0" algn="l" defTabSz="9143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1" algn="l" defTabSz="9143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62" algn="l" defTabSz="9143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43" algn="l" defTabSz="9143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24" algn="l" defTabSz="9143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05" algn="l" defTabSz="9143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86" algn="l" defTabSz="9143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66" algn="l" defTabSz="9143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48" algn="l" defTabSz="9143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69">
          <p15:clr>
            <a:srgbClr val="A4A3A4"/>
          </p15:clr>
        </p15:guide>
        <p15:guide id="2" orient="horz" pos="519">
          <p15:clr>
            <a:srgbClr val="A4A3A4"/>
          </p15:clr>
        </p15:guide>
        <p15:guide id="3" orient="horz" pos="708">
          <p15:clr>
            <a:srgbClr val="A4A3A4"/>
          </p15:clr>
        </p15:guide>
        <p15:guide id="4" orient="horz" pos="3069">
          <p15:clr>
            <a:srgbClr val="A4A3A4"/>
          </p15:clr>
        </p15:guide>
        <p15:guide id="5" orient="horz" pos="1986">
          <p15:clr>
            <a:srgbClr val="A4A3A4"/>
          </p15:clr>
        </p15:guide>
        <p15:guide id="6" orient="horz" pos="2919">
          <p15:clr>
            <a:srgbClr val="A4A3A4"/>
          </p15:clr>
        </p15:guide>
        <p15:guide id="7" pos="2880">
          <p15:clr>
            <a:srgbClr val="A4A3A4"/>
          </p15:clr>
        </p15:guide>
        <p15:guide id="8" pos="288">
          <p15:clr>
            <a:srgbClr val="A4A3A4"/>
          </p15:clr>
        </p15:guide>
        <p15:guide id="9" pos="5472">
          <p15:clr>
            <a:srgbClr val="A4A3A4"/>
          </p15:clr>
        </p15:guide>
        <p15:guide id="10" pos="1188">
          <p15:clr>
            <a:srgbClr val="A4A3A4"/>
          </p15:clr>
        </p15:guide>
        <p15:guide id="11" pos="1344">
          <p15:clr>
            <a:srgbClr val="A4A3A4"/>
          </p15:clr>
        </p15:guide>
        <p15:guide id="12" pos="2258">
          <p15:clr>
            <a:srgbClr val="A4A3A4"/>
          </p15:clr>
        </p15:guide>
        <p15:guide id="13" pos="2434">
          <p15:clr>
            <a:srgbClr val="A4A3A4"/>
          </p15:clr>
        </p15:guide>
        <p15:guide id="14" pos="3329">
          <p15:clr>
            <a:srgbClr val="A4A3A4"/>
          </p15:clr>
        </p15:guide>
        <p15:guide id="15" pos="3504">
          <p15:clr>
            <a:srgbClr val="A4A3A4"/>
          </p15:clr>
        </p15:guide>
        <p15:guide id="16" pos="4401">
          <p15:clr>
            <a:srgbClr val="A4A3A4"/>
          </p15:clr>
        </p15:guide>
        <p15:guide id="17" pos="45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B53BC9"/>
    <a:srgbClr val="004821"/>
    <a:srgbClr val="7F7F7F"/>
    <a:srgbClr val="B48900"/>
    <a:srgbClr val="00FFCC"/>
    <a:srgbClr val="0071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43" autoAdjust="0"/>
    <p:restoredTop sz="89213" autoAdjust="0"/>
  </p:normalViewPr>
  <p:slideViewPr>
    <p:cSldViewPr>
      <p:cViewPr varScale="1">
        <p:scale>
          <a:sx n="171" d="100"/>
          <a:sy n="171" d="100"/>
        </p:scale>
        <p:origin x="464" y="176"/>
      </p:cViewPr>
      <p:guideLst>
        <p:guide orient="horz" pos="869"/>
        <p:guide orient="horz" pos="519"/>
        <p:guide orient="horz" pos="708"/>
        <p:guide orient="horz" pos="3069"/>
        <p:guide orient="horz" pos="1986"/>
        <p:guide orient="horz" pos="2919"/>
        <p:guide pos="2880"/>
        <p:guide pos="288"/>
        <p:guide pos="5472"/>
        <p:guide pos="1188"/>
        <p:guide pos="1344"/>
        <p:guide pos="2258"/>
        <p:guide pos="2434"/>
        <p:guide pos="3329"/>
        <p:guide pos="3504"/>
        <p:guide pos="4401"/>
        <p:guide pos="457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7" d="100"/>
          <a:sy n="97" d="100"/>
        </p:scale>
        <p:origin x="-3582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457200" tIns="182880" rIns="91440" bIns="45720" rtlCol="0"/>
          <a:lstStyle>
            <a:lvl1pPr algn="l">
              <a:defRPr sz="1200"/>
            </a:lvl1pPr>
          </a:lstStyle>
          <a:p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182880" rIns="457200" bIns="45720" rtlCol="0"/>
          <a:lstStyle>
            <a:lvl1pPr algn="r">
              <a:defRPr sz="1200"/>
            </a:lvl1pPr>
          </a:lstStyle>
          <a:p>
            <a:fld id="{6B4CC5C0-2635-4E8A-A9B8-2C7FCB410F85}" type="datetimeFigureOut">
              <a:rPr lang="en-US" smtClean="0">
                <a:solidFill>
                  <a:schemeClr val="accent5"/>
                </a:solidFill>
              </a:rPr>
              <a:pPr/>
              <a:t>11/8/23</a:t>
            </a:fld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457200" tIns="45720" rIns="91440" bIns="182880" rtlCol="0" anchor="b"/>
          <a:lstStyle>
            <a:lvl1pPr algn="l">
              <a:defRPr sz="1200"/>
            </a:lvl1pPr>
          </a:lstStyle>
          <a:p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457200" bIns="182880" rtlCol="0" anchor="b"/>
          <a:lstStyle>
            <a:lvl1pPr algn="r">
              <a:defRPr sz="1200"/>
            </a:lvl1pPr>
          </a:lstStyle>
          <a:p>
            <a:fld id="{A12B65F9-8A01-464F-8A06-590911EEC5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3675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365760" tIns="182880" rIns="91440" bIns="45720" rtlCol="0"/>
          <a:lstStyle>
            <a:lvl1pPr algn="l">
              <a:defRPr sz="1200">
                <a:solidFill>
                  <a:schemeClr val="accent5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182880" rIns="365760" bIns="45720" rtlCol="0"/>
          <a:lstStyle>
            <a:lvl1pPr algn="r">
              <a:defRPr sz="1200">
                <a:solidFill>
                  <a:schemeClr val="accent5"/>
                </a:solidFill>
              </a:defRPr>
            </a:lvl1pPr>
          </a:lstStyle>
          <a:p>
            <a:fld id="{FE603B08-BE9D-4F83-A313-64DFD92C296C}" type="datetimeFigureOut">
              <a:rPr lang="en-US" smtClean="0"/>
              <a:pPr/>
              <a:t>11/8/23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365760" tIns="91440" rIns="91440" bIns="182880" rtlCol="0" anchor="b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365760" bIns="182880" rtlCol="0" anchor="b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A15F23BC-A11C-4520-A18F-B68B3BDFC4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79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1" algn="l" defTabSz="9143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62" algn="l" defTabSz="9143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43" algn="l" defTabSz="9143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24" algn="l" defTabSz="9143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05" algn="l" defTabSz="9143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86" algn="l" defTabSz="9143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66" algn="l" defTabSz="9143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48" algn="l" defTabSz="9143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/>
          <p:cNvGrpSpPr/>
          <p:nvPr userDrawn="1"/>
        </p:nvGrpSpPr>
        <p:grpSpPr>
          <a:xfrm>
            <a:off x="4526566" y="-14288"/>
            <a:ext cx="4617435" cy="4379912"/>
            <a:chOff x="4526565" y="0"/>
            <a:chExt cx="4617435" cy="4379912"/>
          </a:xfrm>
        </p:grpSpPr>
        <p:sp>
          <p:nvSpPr>
            <p:cNvPr id="17" name="Freeform 12"/>
            <p:cNvSpPr>
              <a:spLocks/>
            </p:cNvSpPr>
            <p:nvPr userDrawn="1"/>
          </p:nvSpPr>
          <p:spPr bwMode="auto">
            <a:xfrm>
              <a:off x="7000869" y="1320624"/>
              <a:ext cx="2143131" cy="3059288"/>
            </a:xfrm>
            <a:custGeom>
              <a:avLst/>
              <a:gdLst>
                <a:gd name="T0" fmla="*/ 668 w 668"/>
                <a:gd name="T1" fmla="*/ 0 h 954"/>
                <a:gd name="T2" fmla="*/ 668 w 668"/>
                <a:gd name="T3" fmla="*/ 250 h 954"/>
                <a:gd name="T4" fmla="*/ 0 w 668"/>
                <a:gd name="T5" fmla="*/ 954 h 954"/>
                <a:gd name="T6" fmla="*/ 0 w 668"/>
                <a:gd name="T7" fmla="*/ 877 h 954"/>
                <a:gd name="T8" fmla="*/ 668 w 668"/>
                <a:gd name="T9" fmla="*/ 0 h 9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8" h="954">
                  <a:moveTo>
                    <a:pt x="668" y="0"/>
                  </a:moveTo>
                  <a:cubicBezTo>
                    <a:pt x="668" y="250"/>
                    <a:pt x="668" y="250"/>
                    <a:pt x="668" y="250"/>
                  </a:cubicBezTo>
                  <a:cubicBezTo>
                    <a:pt x="567" y="514"/>
                    <a:pt x="372" y="785"/>
                    <a:pt x="0" y="954"/>
                  </a:cubicBezTo>
                  <a:cubicBezTo>
                    <a:pt x="0" y="877"/>
                    <a:pt x="0" y="877"/>
                    <a:pt x="0" y="877"/>
                  </a:cubicBezTo>
                  <a:cubicBezTo>
                    <a:pt x="435" y="673"/>
                    <a:pt x="605" y="305"/>
                    <a:pt x="668" y="0"/>
                  </a:cubicBez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3"/>
            <p:cNvSpPr>
              <a:spLocks/>
            </p:cNvSpPr>
            <p:nvPr userDrawn="1"/>
          </p:nvSpPr>
          <p:spPr bwMode="auto">
            <a:xfrm>
              <a:off x="4526565" y="0"/>
              <a:ext cx="2474305" cy="4379912"/>
            </a:xfrm>
            <a:custGeom>
              <a:avLst/>
              <a:gdLst>
                <a:gd name="T0" fmla="*/ 772 w 772"/>
                <a:gd name="T1" fmla="*/ 1289 h 1366"/>
                <a:gd name="T2" fmla="*/ 772 w 772"/>
                <a:gd name="T3" fmla="*/ 1366 h 1366"/>
                <a:gd name="T4" fmla="*/ 0 w 772"/>
                <a:gd name="T5" fmla="*/ 70 h 1366"/>
                <a:gd name="T6" fmla="*/ 1 w 772"/>
                <a:gd name="T7" fmla="*/ 0 h 1366"/>
                <a:gd name="T8" fmla="*/ 71 w 772"/>
                <a:gd name="T9" fmla="*/ 0 h 1366"/>
                <a:gd name="T10" fmla="*/ 70 w 772"/>
                <a:gd name="T11" fmla="*/ 70 h 1366"/>
                <a:gd name="T12" fmla="*/ 772 w 772"/>
                <a:gd name="T13" fmla="*/ 1289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2" h="1366">
                  <a:moveTo>
                    <a:pt x="772" y="1289"/>
                  </a:moveTo>
                  <a:cubicBezTo>
                    <a:pt x="772" y="1289"/>
                    <a:pt x="772" y="1289"/>
                    <a:pt x="772" y="1366"/>
                  </a:cubicBezTo>
                  <a:cubicBezTo>
                    <a:pt x="79" y="1052"/>
                    <a:pt x="0" y="379"/>
                    <a:pt x="0" y="70"/>
                  </a:cubicBezTo>
                  <a:cubicBezTo>
                    <a:pt x="0" y="44"/>
                    <a:pt x="0" y="20"/>
                    <a:pt x="1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0" y="20"/>
                    <a:pt x="70" y="43"/>
                    <a:pt x="70" y="70"/>
                  </a:cubicBezTo>
                  <a:cubicBezTo>
                    <a:pt x="70" y="369"/>
                    <a:pt x="149" y="997"/>
                    <a:pt x="772" y="1289"/>
                  </a:cubicBezTo>
                  <a:close/>
                </a:path>
              </a:pathLst>
            </a:custGeom>
            <a:solidFill>
              <a:srgbClr val="B1BA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00" y="2155508"/>
            <a:ext cx="681200" cy="705270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457200" y="4493895"/>
            <a:ext cx="6529388" cy="0"/>
          </a:xfrm>
          <a:prstGeom prst="line">
            <a:avLst/>
          </a:prstGeom>
          <a:ln w="6350">
            <a:solidFill>
              <a:schemeClr val="accent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457200" y="4560094"/>
            <a:ext cx="4827588" cy="311945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accent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 userDrawn="1">
            <p:ph type="body" sz="quarter" idx="14"/>
          </p:nvPr>
        </p:nvSpPr>
        <p:spPr>
          <a:xfrm>
            <a:off x="457982" y="3155294"/>
            <a:ext cx="4826807" cy="1169057"/>
          </a:xfrm>
          <a:custGeom>
            <a:avLst/>
            <a:gdLst>
              <a:gd name="connsiteX0" fmla="*/ 0 w 2286000"/>
              <a:gd name="connsiteY0" fmla="*/ 0 h 1219200"/>
              <a:gd name="connsiteX1" fmla="*/ 2286000 w 2286000"/>
              <a:gd name="connsiteY1" fmla="*/ 0 h 1219200"/>
              <a:gd name="connsiteX2" fmla="*/ 2286000 w 2286000"/>
              <a:gd name="connsiteY2" fmla="*/ 1219200 h 1219200"/>
              <a:gd name="connsiteX3" fmla="*/ 0 w 2286000"/>
              <a:gd name="connsiteY3" fmla="*/ 1219200 h 1219200"/>
              <a:gd name="connsiteX4" fmla="*/ 0 w 2286000"/>
              <a:gd name="connsiteY4" fmla="*/ 0 h 1219200"/>
              <a:gd name="connsiteX0" fmla="*/ 0 w 2286000"/>
              <a:gd name="connsiteY0" fmla="*/ 0 h 1219200"/>
              <a:gd name="connsiteX1" fmla="*/ 2286000 w 2286000"/>
              <a:gd name="connsiteY1" fmla="*/ 0 h 1219200"/>
              <a:gd name="connsiteX2" fmla="*/ 2286000 w 2286000"/>
              <a:gd name="connsiteY2" fmla="*/ 1219200 h 1219200"/>
              <a:gd name="connsiteX3" fmla="*/ 0 w 2286000"/>
              <a:gd name="connsiteY3" fmla="*/ 0 h 1219200"/>
              <a:gd name="connsiteX0" fmla="*/ 0 w 2286000"/>
              <a:gd name="connsiteY0" fmla="*/ 0 h 0"/>
              <a:gd name="connsiteX1" fmla="*/ 2286000 w 2286000"/>
              <a:gd name="connsiteY1" fmla="*/ 0 h 0"/>
              <a:gd name="connsiteX2" fmla="*/ 0 w 22860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6000">
                <a:moveTo>
                  <a:pt x="0" y="0"/>
                </a:moveTo>
                <a:lnTo>
                  <a:pt x="2286000" y="0"/>
                </a:lnTo>
                <a:lnTo>
                  <a:pt x="0" y="0"/>
                </a:lnTo>
                <a:close/>
              </a:path>
            </a:pathLst>
          </a:custGeom>
          <a:ln w="6350">
            <a:solidFill>
              <a:schemeClr val="accent1">
                <a:alpha val="30000"/>
              </a:schemeClr>
            </a:solidFill>
          </a:ln>
        </p:spPr>
        <p:txBody>
          <a:bodyPr tIns="137154" bIns="0" anchor="t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600">
                <a:solidFill>
                  <a:schemeClr val="tx2"/>
                </a:solidFill>
                <a:latin typeface="+mj-lt"/>
              </a:defRPr>
            </a:lvl1pPr>
            <a:lvl2pPr marL="0" marR="0" indent="0" algn="l" defTabSz="914362" rtl="0" eaLnBrk="1" fontAlgn="auto" latinLnBrk="0" hangingPunct="1">
              <a:lnSpc>
                <a:spcPct val="90000"/>
              </a:lnSpc>
              <a:spcBef>
                <a:spcPts val="31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30179" algn="l"/>
                <a:tab pos="3541566" algn="l"/>
              </a:tabLst>
              <a:defRPr sz="14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1" name="Straight Arrow Connector 10"/>
          <p:cNvCxnSpPr/>
          <p:nvPr userDrawn="1"/>
        </p:nvCxnSpPr>
        <p:spPr>
          <a:xfrm>
            <a:off x="9144000" y="1376440"/>
            <a:ext cx="304800" cy="0"/>
          </a:xfrm>
          <a:prstGeom prst="straightConnector1">
            <a:avLst/>
          </a:prstGeom>
          <a:ln w="3175">
            <a:solidFill>
              <a:schemeClr val="bg1"/>
            </a:solidFill>
            <a:headEnd type="stealth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>
          <a:xfrm>
            <a:off x="9483436" y="1323339"/>
            <a:ext cx="422564" cy="11080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400" dirty="0">
                <a:solidFill>
                  <a:schemeClr val="bg1"/>
                </a:solidFill>
              </a:rPr>
              <a:t>Top of Content Box Line</a:t>
            </a:r>
          </a:p>
        </p:txBody>
      </p:sp>
      <p:cxnSp>
        <p:nvCxnSpPr>
          <p:cNvPr id="14" name="Straight Arrow Connector 13"/>
          <p:cNvCxnSpPr/>
          <p:nvPr userDrawn="1"/>
        </p:nvCxnSpPr>
        <p:spPr>
          <a:xfrm>
            <a:off x="9144000" y="1104978"/>
            <a:ext cx="304800" cy="0"/>
          </a:xfrm>
          <a:prstGeom prst="straightConnector1">
            <a:avLst/>
          </a:prstGeom>
          <a:ln w="3175">
            <a:solidFill>
              <a:schemeClr val="bg1"/>
            </a:solidFill>
            <a:headEnd type="stealth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9483436" y="1079577"/>
            <a:ext cx="422564" cy="5540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400" dirty="0">
                <a:solidFill>
                  <a:schemeClr val="bg1"/>
                </a:solidFill>
              </a:rPr>
              <a:t>Subtitle Line</a:t>
            </a:r>
          </a:p>
        </p:txBody>
      </p:sp>
      <p:cxnSp>
        <p:nvCxnSpPr>
          <p:cNvPr id="19" name="Straight Arrow Connector 18"/>
          <p:cNvCxnSpPr/>
          <p:nvPr userDrawn="1"/>
        </p:nvCxnSpPr>
        <p:spPr>
          <a:xfrm>
            <a:off x="9144000" y="820815"/>
            <a:ext cx="304800" cy="0"/>
          </a:xfrm>
          <a:prstGeom prst="straightConnector1">
            <a:avLst/>
          </a:prstGeom>
          <a:ln w="3175">
            <a:solidFill>
              <a:schemeClr val="bg1"/>
            </a:solidFill>
            <a:headEnd type="stealth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9483436" y="795414"/>
            <a:ext cx="422564" cy="5540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400" dirty="0">
                <a:solidFill>
                  <a:schemeClr val="bg1"/>
                </a:solidFill>
              </a:rPr>
              <a:t>Title Line</a:t>
            </a:r>
          </a:p>
        </p:txBody>
      </p:sp>
      <p:cxnSp>
        <p:nvCxnSpPr>
          <p:cNvPr id="21" name="Straight Arrow Connector 20"/>
          <p:cNvCxnSpPr/>
          <p:nvPr userDrawn="1"/>
        </p:nvCxnSpPr>
        <p:spPr>
          <a:xfrm rot="5400000" flipH="1">
            <a:off x="8534400" y="-152400"/>
            <a:ext cx="304800" cy="0"/>
          </a:xfrm>
          <a:prstGeom prst="straightConnector1">
            <a:avLst/>
          </a:prstGeom>
          <a:ln w="3175">
            <a:solidFill>
              <a:schemeClr val="bg1"/>
            </a:solidFill>
            <a:headEnd type="stealth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 userDrawn="1"/>
        </p:nvSpPr>
        <p:spPr>
          <a:xfrm>
            <a:off x="8475518" y="-422031"/>
            <a:ext cx="422564" cy="5540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400" dirty="0">
                <a:solidFill>
                  <a:schemeClr val="bg1"/>
                </a:solidFill>
              </a:rPr>
              <a:t>Right Margin Line</a:t>
            </a:r>
          </a:p>
        </p:txBody>
      </p:sp>
      <p:sp>
        <p:nvSpPr>
          <p:cNvPr id="25" name="Freeform 14" hidden="1"/>
          <p:cNvSpPr>
            <a:spLocks/>
          </p:cNvSpPr>
          <p:nvPr userDrawn="1"/>
        </p:nvSpPr>
        <p:spPr bwMode="auto">
          <a:xfrm>
            <a:off x="4750514" y="1"/>
            <a:ext cx="4393486" cy="4132889"/>
          </a:xfrm>
          <a:custGeom>
            <a:avLst/>
            <a:gdLst>
              <a:gd name="T0" fmla="*/ 702 w 1370"/>
              <a:gd name="T1" fmla="*/ 1289 h 1289"/>
              <a:gd name="T2" fmla="*/ 0 w 1370"/>
              <a:gd name="T3" fmla="*/ 70 h 1289"/>
              <a:gd name="T4" fmla="*/ 1 w 1370"/>
              <a:gd name="T5" fmla="*/ 0 h 1289"/>
              <a:gd name="T6" fmla="*/ 1370 w 1370"/>
              <a:gd name="T7" fmla="*/ 0 h 1289"/>
              <a:gd name="T8" fmla="*/ 1370 w 1370"/>
              <a:gd name="T9" fmla="*/ 412 h 1289"/>
              <a:gd name="T10" fmla="*/ 702 w 1370"/>
              <a:gd name="T11" fmla="*/ 1289 h 1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0" h="1289">
                <a:moveTo>
                  <a:pt x="702" y="1289"/>
                </a:moveTo>
                <a:cubicBezTo>
                  <a:pt x="79" y="997"/>
                  <a:pt x="0" y="369"/>
                  <a:pt x="0" y="70"/>
                </a:cubicBezTo>
                <a:cubicBezTo>
                  <a:pt x="0" y="43"/>
                  <a:pt x="0" y="20"/>
                  <a:pt x="1" y="0"/>
                </a:cubicBezTo>
                <a:cubicBezTo>
                  <a:pt x="1370" y="0"/>
                  <a:pt x="1370" y="0"/>
                  <a:pt x="1370" y="0"/>
                </a:cubicBezTo>
                <a:cubicBezTo>
                  <a:pt x="1370" y="412"/>
                  <a:pt x="1370" y="412"/>
                  <a:pt x="1370" y="412"/>
                </a:cubicBezTo>
                <a:cubicBezTo>
                  <a:pt x="1307" y="717"/>
                  <a:pt x="1137" y="1085"/>
                  <a:pt x="702" y="1289"/>
                </a:cubicBezTo>
              </a:path>
            </a:pathLst>
          </a:custGeom>
          <a:solidFill>
            <a:srgbClr val="0042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8" name="Picture Placeholder 57"/>
          <p:cNvSpPr>
            <a:spLocks noGrp="1"/>
          </p:cNvSpPr>
          <p:nvPr>
            <p:ph type="pic" sz="quarter" idx="15"/>
          </p:nvPr>
        </p:nvSpPr>
        <p:spPr>
          <a:xfrm>
            <a:off x="4745736" y="0"/>
            <a:ext cx="4398264" cy="4133088"/>
          </a:xfrm>
          <a:custGeom>
            <a:avLst/>
            <a:gdLst/>
            <a:ahLst/>
            <a:cxnLst/>
            <a:rect l="l" t="t" r="r" b="b"/>
            <a:pathLst>
              <a:path w="4398264" h="4133088">
                <a:moveTo>
                  <a:pt x="3178" y="0"/>
                </a:moveTo>
                <a:cubicBezTo>
                  <a:pt x="4386662" y="0"/>
                  <a:pt x="4398233" y="0"/>
                  <a:pt x="4398264" y="0"/>
                </a:cubicBezTo>
                <a:cubicBezTo>
                  <a:pt x="4398264" y="1315356"/>
                  <a:pt x="4398264" y="1320536"/>
                  <a:pt x="4398264" y="1320557"/>
                </a:cubicBezTo>
                <a:cubicBezTo>
                  <a:pt x="4194876" y="2298276"/>
                  <a:pt x="3648271" y="3479159"/>
                  <a:pt x="2253157" y="4133088"/>
                </a:cubicBezTo>
                <a:cubicBezTo>
                  <a:pt x="254235" y="3196636"/>
                  <a:pt x="0" y="1184057"/>
                  <a:pt x="0" y="225383"/>
                </a:cubicBezTo>
                <a:cubicBezTo>
                  <a:pt x="0" y="139674"/>
                  <a:pt x="0" y="63488"/>
                  <a:pt x="3178" y="0"/>
                </a:cubicBezTo>
                <a:close/>
              </a:path>
            </a:pathLst>
          </a:custGeom>
          <a:pattFill prst="pct80">
            <a:fgClr>
              <a:schemeClr val="tx2"/>
            </a:fgClr>
            <a:bgClr>
              <a:schemeClr val="tx2">
                <a:lumMod val="50000"/>
              </a:schemeClr>
            </a:bgClr>
          </a:pattFill>
        </p:spPr>
        <p:txBody>
          <a:bodyPr vert="horz" lIns="182880" tIns="91440" rIns="182880" bIns="45720" rtlCol="0">
            <a:noAutofit/>
          </a:bodyPr>
          <a:lstStyle>
            <a:lvl1pPr algn="ctr">
              <a:defRPr lang="en-US" sz="2000" dirty="0">
                <a:solidFill>
                  <a:schemeClr val="bg1"/>
                </a:solidFill>
              </a:defRPr>
            </a:lvl1pPr>
          </a:lstStyle>
          <a:p>
            <a:pPr lvl="0" algn="ctr" defTabSz="914400">
              <a:spcBef>
                <a:spcPts val="0"/>
              </a:spcBef>
              <a:spcAft>
                <a:spcPts val="0"/>
              </a:spcAft>
              <a:tabLst>
                <a:tab pos="230188" algn="l"/>
              </a:tabLst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cxnSp>
        <p:nvCxnSpPr>
          <p:cNvPr id="68" name="Straight Connector 67" hidden="1"/>
          <p:cNvCxnSpPr/>
          <p:nvPr userDrawn="1"/>
        </p:nvCxnSpPr>
        <p:spPr>
          <a:xfrm>
            <a:off x="8686800" y="4872032"/>
            <a:ext cx="0" cy="152400"/>
          </a:xfrm>
          <a:prstGeom prst="line">
            <a:avLst/>
          </a:prstGeom>
          <a:ln w="63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457200" y="4857750"/>
            <a:ext cx="4828032" cy="152400"/>
          </a:xfrm>
        </p:spPr>
        <p:txBody>
          <a:bodyPr/>
          <a:lstStyle>
            <a:lvl1pPr>
              <a:defRPr sz="7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7620000" y="4629150"/>
            <a:ext cx="1143000" cy="514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8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ection Brea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8B06D-99A5-468B-806E-293788FE96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2133600" y="3600450"/>
            <a:ext cx="6553200" cy="76200"/>
          </a:xfrm>
          <a:custGeom>
            <a:avLst/>
            <a:gdLst>
              <a:gd name="connsiteX0" fmla="*/ 0 w 2286000"/>
              <a:gd name="connsiteY0" fmla="*/ 0 h 1219200"/>
              <a:gd name="connsiteX1" fmla="*/ 2286000 w 2286000"/>
              <a:gd name="connsiteY1" fmla="*/ 0 h 1219200"/>
              <a:gd name="connsiteX2" fmla="*/ 2286000 w 2286000"/>
              <a:gd name="connsiteY2" fmla="*/ 1219200 h 1219200"/>
              <a:gd name="connsiteX3" fmla="*/ 0 w 2286000"/>
              <a:gd name="connsiteY3" fmla="*/ 1219200 h 1219200"/>
              <a:gd name="connsiteX4" fmla="*/ 0 w 2286000"/>
              <a:gd name="connsiteY4" fmla="*/ 0 h 1219200"/>
              <a:gd name="connsiteX0" fmla="*/ 0 w 2286000"/>
              <a:gd name="connsiteY0" fmla="*/ 0 h 1219200"/>
              <a:gd name="connsiteX1" fmla="*/ 2286000 w 2286000"/>
              <a:gd name="connsiteY1" fmla="*/ 0 h 1219200"/>
              <a:gd name="connsiteX2" fmla="*/ 2286000 w 2286000"/>
              <a:gd name="connsiteY2" fmla="*/ 1219200 h 1219200"/>
              <a:gd name="connsiteX3" fmla="*/ 0 w 2286000"/>
              <a:gd name="connsiteY3" fmla="*/ 0 h 1219200"/>
              <a:gd name="connsiteX0" fmla="*/ 0 w 2286000"/>
              <a:gd name="connsiteY0" fmla="*/ 0 h 0"/>
              <a:gd name="connsiteX1" fmla="*/ 2286000 w 2286000"/>
              <a:gd name="connsiteY1" fmla="*/ 0 h 0"/>
              <a:gd name="connsiteX2" fmla="*/ 0 w 22860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6000">
                <a:moveTo>
                  <a:pt x="0" y="0"/>
                </a:moveTo>
                <a:lnTo>
                  <a:pt x="2286000" y="0"/>
                </a:lnTo>
                <a:lnTo>
                  <a:pt x="0" y="0"/>
                </a:lnTo>
                <a:close/>
              </a:path>
            </a:pathLst>
          </a:custGeom>
          <a:ln w="6350">
            <a:solidFill>
              <a:schemeClr val="accent1">
                <a:alpha val="80000"/>
              </a:schemeClr>
            </a:solidFill>
          </a:ln>
        </p:spPr>
        <p:txBody>
          <a:bodyPr tIns="182872" bIns="0" anchor="t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3000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31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 b="0">
                <a:solidFill>
                  <a:schemeClr val="accent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grpSp>
        <p:nvGrpSpPr>
          <p:cNvPr id="16" name="Group 15" hidden="1"/>
          <p:cNvGrpSpPr>
            <a:grpSpLocks noChangeAspect="1"/>
          </p:cNvGrpSpPr>
          <p:nvPr userDrawn="1"/>
        </p:nvGrpSpPr>
        <p:grpSpPr>
          <a:xfrm>
            <a:off x="1" y="-19050"/>
            <a:ext cx="4572000" cy="3429677"/>
            <a:chOff x="4492625" y="-3676650"/>
            <a:chExt cx="5349876" cy="4013200"/>
          </a:xfrm>
        </p:grpSpPr>
        <p:sp>
          <p:nvSpPr>
            <p:cNvPr id="14" name="Freeform 12"/>
            <p:cNvSpPr>
              <a:spLocks/>
            </p:cNvSpPr>
            <p:nvPr userDrawn="1"/>
          </p:nvSpPr>
          <p:spPr bwMode="auto">
            <a:xfrm>
              <a:off x="7011988" y="-3676650"/>
              <a:ext cx="2830513" cy="4013200"/>
            </a:xfrm>
            <a:custGeom>
              <a:avLst/>
              <a:gdLst>
                <a:gd name="T0" fmla="*/ 755 w 755"/>
                <a:gd name="T1" fmla="*/ 0 h 1070"/>
                <a:gd name="T2" fmla="*/ 0 w 755"/>
                <a:gd name="T3" fmla="*/ 1070 h 1070"/>
                <a:gd name="T4" fmla="*/ 0 w 755"/>
                <a:gd name="T5" fmla="*/ 993 h 1070"/>
                <a:gd name="T6" fmla="*/ 684 w 755"/>
                <a:gd name="T7" fmla="*/ 0 h 1070"/>
                <a:gd name="T8" fmla="*/ 755 w 755"/>
                <a:gd name="T9" fmla="*/ 0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5" h="1070">
                  <a:moveTo>
                    <a:pt x="755" y="0"/>
                  </a:moveTo>
                  <a:cubicBezTo>
                    <a:pt x="713" y="339"/>
                    <a:pt x="553" y="819"/>
                    <a:pt x="0" y="1070"/>
                  </a:cubicBezTo>
                  <a:cubicBezTo>
                    <a:pt x="0" y="993"/>
                    <a:pt x="0" y="993"/>
                    <a:pt x="0" y="993"/>
                  </a:cubicBezTo>
                  <a:cubicBezTo>
                    <a:pt x="492" y="762"/>
                    <a:pt x="643" y="321"/>
                    <a:pt x="684" y="0"/>
                  </a:cubicBezTo>
                  <a:lnTo>
                    <a:pt x="755" y="0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3"/>
            <p:cNvSpPr>
              <a:spLocks/>
            </p:cNvSpPr>
            <p:nvPr userDrawn="1"/>
          </p:nvSpPr>
          <p:spPr bwMode="auto">
            <a:xfrm>
              <a:off x="4492625" y="-3373438"/>
              <a:ext cx="2519363" cy="3709988"/>
            </a:xfrm>
            <a:custGeom>
              <a:avLst/>
              <a:gdLst>
                <a:gd name="T0" fmla="*/ 672 w 672"/>
                <a:gd name="T1" fmla="*/ 912 h 989"/>
                <a:gd name="T2" fmla="*/ 672 w 672"/>
                <a:gd name="T3" fmla="*/ 989 h 989"/>
                <a:gd name="T4" fmla="*/ 0 w 672"/>
                <a:gd name="T5" fmla="*/ 268 h 989"/>
                <a:gd name="T6" fmla="*/ 0 w 672"/>
                <a:gd name="T7" fmla="*/ 0 h 989"/>
                <a:gd name="T8" fmla="*/ 672 w 672"/>
                <a:gd name="T9" fmla="*/ 912 h 9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2" h="989">
                  <a:moveTo>
                    <a:pt x="672" y="912"/>
                  </a:moveTo>
                  <a:cubicBezTo>
                    <a:pt x="672" y="912"/>
                    <a:pt x="672" y="912"/>
                    <a:pt x="672" y="989"/>
                  </a:cubicBezTo>
                  <a:cubicBezTo>
                    <a:pt x="292" y="817"/>
                    <a:pt x="98" y="536"/>
                    <a:pt x="0" y="26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6" y="311"/>
                    <a:pt x="220" y="700"/>
                    <a:pt x="672" y="912"/>
                  </a:cubicBezTo>
                  <a:close/>
                </a:path>
              </a:pathLst>
            </a:custGeom>
            <a:solidFill>
              <a:srgbClr val="B1BA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24" name="Group 23"/>
          <p:cNvGrpSpPr/>
          <p:nvPr userDrawn="1"/>
        </p:nvGrpSpPr>
        <p:grpSpPr>
          <a:xfrm>
            <a:off x="1" y="-19049"/>
            <a:ext cx="4547851" cy="3486149"/>
            <a:chOff x="0" y="0"/>
            <a:chExt cx="4547851" cy="3486149"/>
          </a:xfrm>
        </p:grpSpPr>
        <p:sp>
          <p:nvSpPr>
            <p:cNvPr id="20" name="Freeform 14"/>
            <p:cNvSpPr>
              <a:spLocks/>
            </p:cNvSpPr>
            <p:nvPr userDrawn="1"/>
          </p:nvSpPr>
          <p:spPr bwMode="auto">
            <a:xfrm>
              <a:off x="0" y="337326"/>
              <a:ext cx="2135501" cy="3148823"/>
            </a:xfrm>
            <a:custGeom>
              <a:avLst/>
              <a:gdLst>
                <a:gd name="T0" fmla="*/ 673 w 673"/>
                <a:gd name="T1" fmla="*/ 915 h 992"/>
                <a:gd name="T2" fmla="*/ 673 w 673"/>
                <a:gd name="T3" fmla="*/ 992 h 992"/>
                <a:gd name="T4" fmla="*/ 0 w 673"/>
                <a:gd name="T5" fmla="*/ 269 h 992"/>
                <a:gd name="T6" fmla="*/ 0 w 673"/>
                <a:gd name="T7" fmla="*/ 0 h 992"/>
                <a:gd name="T8" fmla="*/ 673 w 673"/>
                <a:gd name="T9" fmla="*/ 915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3" h="992">
                  <a:moveTo>
                    <a:pt x="673" y="915"/>
                  </a:moveTo>
                  <a:cubicBezTo>
                    <a:pt x="673" y="915"/>
                    <a:pt x="673" y="915"/>
                    <a:pt x="673" y="992"/>
                  </a:cubicBezTo>
                  <a:cubicBezTo>
                    <a:pt x="293" y="819"/>
                    <a:pt x="98" y="538"/>
                    <a:pt x="0" y="26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5" y="312"/>
                    <a:pt x="220" y="702"/>
                    <a:pt x="673" y="915"/>
                  </a:cubicBezTo>
                  <a:close/>
                </a:path>
              </a:pathLst>
            </a:custGeom>
            <a:solidFill>
              <a:srgbClr val="B1BA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5"/>
            <p:cNvSpPr>
              <a:spLocks/>
            </p:cNvSpPr>
            <p:nvPr userDrawn="1"/>
          </p:nvSpPr>
          <p:spPr bwMode="auto">
            <a:xfrm>
              <a:off x="2135501" y="0"/>
              <a:ext cx="2412350" cy="3486148"/>
            </a:xfrm>
            <a:custGeom>
              <a:avLst/>
              <a:gdLst>
                <a:gd name="T0" fmla="*/ 760 w 760"/>
                <a:gd name="T1" fmla="*/ 0 h 1098"/>
                <a:gd name="T2" fmla="*/ 0 w 760"/>
                <a:gd name="T3" fmla="*/ 1098 h 1098"/>
                <a:gd name="T4" fmla="*/ 0 w 760"/>
                <a:gd name="T5" fmla="*/ 1021 h 1098"/>
                <a:gd name="T6" fmla="*/ 690 w 760"/>
                <a:gd name="T7" fmla="*/ 0 h 1098"/>
                <a:gd name="T8" fmla="*/ 760 w 760"/>
                <a:gd name="T9" fmla="*/ 0 h 10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0" h="1098">
                  <a:moveTo>
                    <a:pt x="760" y="0"/>
                  </a:moveTo>
                  <a:cubicBezTo>
                    <a:pt x="723" y="340"/>
                    <a:pt x="569" y="840"/>
                    <a:pt x="0" y="1098"/>
                  </a:cubicBezTo>
                  <a:cubicBezTo>
                    <a:pt x="0" y="1021"/>
                    <a:pt x="0" y="1021"/>
                    <a:pt x="0" y="1021"/>
                  </a:cubicBezTo>
                  <a:cubicBezTo>
                    <a:pt x="507" y="783"/>
                    <a:pt x="653" y="323"/>
                    <a:pt x="690" y="0"/>
                  </a:cubicBezTo>
                  <a:lnTo>
                    <a:pt x="760" y="0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7" name="Picture Placeholder 26"/>
          <p:cNvSpPr>
            <a:spLocks noGrp="1"/>
          </p:cNvSpPr>
          <p:nvPr>
            <p:ph type="pic" sz="quarter" idx="15"/>
          </p:nvPr>
        </p:nvSpPr>
        <p:spPr>
          <a:xfrm>
            <a:off x="1" y="1"/>
            <a:ext cx="4326103" cy="3241553"/>
          </a:xfrm>
          <a:custGeom>
            <a:avLst/>
            <a:gdLst/>
            <a:ahLst/>
            <a:cxnLst/>
            <a:rect l="l" t="t" r="r" b="b"/>
            <a:pathLst>
              <a:path w="4326103" h="3241553">
                <a:moveTo>
                  <a:pt x="0" y="0"/>
                </a:moveTo>
                <a:cubicBezTo>
                  <a:pt x="0" y="0"/>
                  <a:pt x="0" y="0"/>
                  <a:pt x="4326103" y="0"/>
                </a:cubicBezTo>
                <a:cubicBezTo>
                  <a:pt x="4208667" y="1025486"/>
                  <a:pt x="3745269" y="2485932"/>
                  <a:pt x="2136073" y="3241553"/>
                </a:cubicBezTo>
                <a:cubicBezTo>
                  <a:pt x="698270" y="2565304"/>
                  <a:pt x="174568" y="1327100"/>
                  <a:pt x="0" y="336537"/>
                </a:cubicBezTo>
                <a:close/>
              </a:path>
            </a:pathLst>
          </a:custGeom>
          <a:pattFill prst="pct90">
            <a:fgClr>
              <a:schemeClr val="tx2"/>
            </a:fgClr>
            <a:bgClr>
              <a:schemeClr val="tx2">
                <a:lumMod val="50000"/>
              </a:schemeClr>
            </a:bgClr>
          </a:pattFill>
        </p:spPr>
        <p:txBody>
          <a:bodyPr vert="horz" lIns="182880" tIns="91440" rIns="182880" bIns="45720" rtlCol="0" anchor="t">
            <a:noAutofit/>
          </a:bodyPr>
          <a:lstStyle>
            <a:lvl1pPr algn="ctr">
              <a:lnSpc>
                <a:spcPct val="100000"/>
              </a:lnSpc>
              <a:defRPr lang="en-US" sz="2000" dirty="0">
                <a:solidFill>
                  <a:schemeClr val="bg1"/>
                </a:solidFill>
              </a:defRPr>
            </a:lvl1pPr>
          </a:lstStyle>
          <a:p>
            <a:pPr lvl="0" algn="ctr" defTabSz="914400">
              <a:tabLst>
                <a:tab pos="230188" algn="l"/>
              </a:tabLst>
            </a:pPr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998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453892" y="4869756"/>
            <a:ext cx="822595" cy="154577"/>
          </a:xfrm>
          <a:prstGeom prst="rect">
            <a:avLst/>
          </a:prstGeom>
        </p:spPr>
        <p:txBody>
          <a:bodyPr lIns="91436" tIns="45718" rIns="91436" bIns="45718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4/21/2014</a:t>
            </a:r>
            <a:endParaRPr lang="en-US" dirty="0"/>
          </a:p>
        </p:txBody>
      </p:sp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3097923" y="4869756"/>
            <a:ext cx="2940147" cy="154577"/>
          </a:xfrm>
          <a:prstGeom prst="rect">
            <a:avLst/>
          </a:prstGeom>
        </p:spPr>
        <p:txBody>
          <a:bodyPr lIns="91436" tIns="45718" rIns="91436" bIns="45718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8B06D-99A5-468B-806E-293788FE96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457200" y="4857750"/>
            <a:ext cx="6804025" cy="152400"/>
          </a:xfrm>
        </p:spPr>
        <p:txBody>
          <a:bodyPr anchor="t"/>
          <a:lstStyle>
            <a:lvl1pPr>
              <a:defRPr sz="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Footer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457201" y="4667254"/>
            <a:ext cx="6804025" cy="152400"/>
          </a:xfrm>
        </p:spPr>
        <p:txBody>
          <a:bodyPr bIns="0" anchor="b"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12526981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8B06D-99A5-468B-806E-293788FE96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457199" y="4857750"/>
            <a:ext cx="6802413" cy="152400"/>
          </a:xfrm>
        </p:spPr>
        <p:txBody>
          <a:bodyPr anchor="t"/>
          <a:lstStyle>
            <a:lvl1pPr>
              <a:tabLst>
                <a:tab pos="228600" algn="l"/>
                <a:tab pos="457200" algn="l"/>
              </a:tabLst>
              <a:defRPr sz="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Footer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457201" y="4667254"/>
            <a:ext cx="6804024" cy="152400"/>
          </a:xfrm>
        </p:spPr>
        <p:txBody>
          <a:bodyPr bIns="0" anchor="b"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35274738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Half Image Shi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1" y="0"/>
            <a:ext cx="3824361" cy="516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Picture Placeholder 27"/>
          <p:cNvSpPr>
            <a:spLocks noGrp="1"/>
          </p:cNvSpPr>
          <p:nvPr>
            <p:ph type="pic" sz="quarter" idx="13"/>
          </p:nvPr>
        </p:nvSpPr>
        <p:spPr>
          <a:xfrm>
            <a:off x="5759452" y="277813"/>
            <a:ext cx="3384549" cy="4883150"/>
          </a:xfrm>
          <a:custGeom>
            <a:avLst/>
            <a:gdLst/>
            <a:ahLst/>
            <a:cxnLst/>
            <a:rect l="l" t="t" r="r" b="b"/>
            <a:pathLst>
              <a:path w="3384550" h="4883150">
                <a:moveTo>
                  <a:pt x="3384550" y="0"/>
                </a:moveTo>
                <a:cubicBezTo>
                  <a:pt x="3384550" y="4883150"/>
                  <a:pt x="3384550" y="4883150"/>
                  <a:pt x="3384550" y="4883150"/>
                </a:cubicBezTo>
                <a:cubicBezTo>
                  <a:pt x="644525" y="4883150"/>
                  <a:pt x="644525" y="4883150"/>
                  <a:pt x="644525" y="4883150"/>
                </a:cubicBezTo>
                <a:cubicBezTo>
                  <a:pt x="111125" y="3533775"/>
                  <a:pt x="0" y="2203450"/>
                  <a:pt x="0" y="1327150"/>
                </a:cubicBezTo>
                <a:cubicBezTo>
                  <a:pt x="0" y="946150"/>
                  <a:pt x="22225" y="666750"/>
                  <a:pt x="44450" y="498475"/>
                </a:cubicBezTo>
                <a:cubicBezTo>
                  <a:pt x="349250" y="422275"/>
                  <a:pt x="1774825" y="98425"/>
                  <a:pt x="3384550" y="0"/>
                </a:cubicBezTo>
                <a:close/>
              </a:path>
            </a:pathLst>
          </a:custGeom>
          <a:pattFill prst="pct80">
            <a:fgClr>
              <a:schemeClr val="tx2"/>
            </a:fgClr>
            <a:bgClr>
              <a:schemeClr val="tx2">
                <a:lumMod val="50000"/>
              </a:schemeClr>
            </a:bgClr>
          </a:pattFill>
        </p:spPr>
        <p:txBody>
          <a:bodyPr lIns="182880" tIns="91440" rIns="18288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0975"/>
            <a:ext cx="4606926" cy="73025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28pt Intel Clear Light</a:t>
            </a:r>
            <a:br>
              <a:rPr lang="en-US" dirty="0"/>
            </a:br>
            <a:r>
              <a:rPr lang="en-US" dirty="0"/>
              <a:t>Headline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457199" y="1379538"/>
            <a:ext cx="4606925" cy="3254375"/>
          </a:xfrm>
          <a:prstGeom prst="rect">
            <a:avLst/>
          </a:prstGeom>
        </p:spPr>
        <p:txBody>
          <a:bodyPr vert="horz" lIns="0" tIns="0" rIns="0" bIns="45718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172" y="4824728"/>
            <a:ext cx="897692" cy="248323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8686800" y="4872032"/>
            <a:ext cx="0" cy="152400"/>
          </a:xfrm>
          <a:prstGeom prst="line">
            <a:avLst/>
          </a:prstGeom>
          <a:ln w="6350"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 hidden="1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-171449"/>
            <a:ext cx="9429750" cy="970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B8B06D-99A5-468B-806E-293788FE96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7705725" y="4822028"/>
            <a:ext cx="914400" cy="245269"/>
          </a:xfrm>
          <a:blipFill dpi="0" rotWithShape="1">
            <a:blip r:embed="rId5" cstate="print"/>
            <a:srcRect/>
            <a:tile tx="0" ty="0" sx="27000" sy="27000" flip="none" algn="tl"/>
          </a:blipFill>
        </p:spPr>
        <p:txBody>
          <a:bodyPr/>
          <a:lstStyle>
            <a:lvl1pPr>
              <a:defRPr lang="en-US" sz="200" kern="120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914362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FontTx/>
              <a:buNone/>
              <a:tabLst>
                <a:tab pos="230179" algn="l"/>
              </a:tabLst>
            </a:pPr>
            <a:r>
              <a:rPr lang="en-US" dirty="0"/>
              <a:t>.</a:t>
            </a: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8686800" y="4869656"/>
            <a:ext cx="0" cy="152400"/>
          </a:xfrm>
          <a:custGeom>
            <a:avLst/>
            <a:gdLst>
              <a:gd name="connsiteX0" fmla="*/ 0 w 76200"/>
              <a:gd name="connsiteY0" fmla="*/ 0 h 152400"/>
              <a:gd name="connsiteX1" fmla="*/ 76200 w 76200"/>
              <a:gd name="connsiteY1" fmla="*/ 0 h 152400"/>
              <a:gd name="connsiteX2" fmla="*/ 76200 w 76200"/>
              <a:gd name="connsiteY2" fmla="*/ 152400 h 152400"/>
              <a:gd name="connsiteX3" fmla="*/ 0 w 76200"/>
              <a:gd name="connsiteY3" fmla="*/ 152400 h 152400"/>
              <a:gd name="connsiteX4" fmla="*/ 0 w 76200"/>
              <a:gd name="connsiteY4" fmla="*/ 0 h 152400"/>
              <a:gd name="connsiteX0" fmla="*/ 0 w 76200"/>
              <a:gd name="connsiteY0" fmla="*/ 0 h 152400"/>
              <a:gd name="connsiteX1" fmla="*/ 76200 w 76200"/>
              <a:gd name="connsiteY1" fmla="*/ 0 h 152400"/>
              <a:gd name="connsiteX2" fmla="*/ 76200 w 76200"/>
              <a:gd name="connsiteY2" fmla="*/ 152400 h 152400"/>
              <a:gd name="connsiteX3" fmla="*/ 0 w 76200"/>
              <a:gd name="connsiteY3" fmla="*/ 0 h 152400"/>
              <a:gd name="connsiteX0" fmla="*/ 0 w 0"/>
              <a:gd name="connsiteY0" fmla="*/ 152400 h 152400"/>
              <a:gd name="connsiteX1" fmla="*/ 0 w 0"/>
              <a:gd name="connsiteY1" fmla="*/ 0 h 152400"/>
              <a:gd name="connsiteX2" fmla="*/ 0 w 0"/>
              <a:gd name="connsiteY2" fmla="*/ 15240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52400">
                <a:moveTo>
                  <a:pt x="0" y="152400"/>
                </a:moveTo>
                <a:lnTo>
                  <a:pt x="0" y="0"/>
                </a:lnTo>
                <a:lnTo>
                  <a:pt x="0" y="152400"/>
                </a:lnTo>
                <a:close/>
              </a:path>
            </a:pathLst>
          </a:custGeom>
          <a:ln w="6350">
            <a:solidFill>
              <a:schemeClr val="bg1"/>
            </a:solidFill>
          </a:ln>
        </p:spPr>
        <p:txBody>
          <a:bodyPr/>
          <a:lstStyle>
            <a:lvl1pPr>
              <a:defRPr sz="5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457200" y="4857750"/>
            <a:ext cx="4828032" cy="152400"/>
          </a:xfrm>
        </p:spPr>
        <p:txBody>
          <a:bodyPr anchor="t"/>
          <a:lstStyle>
            <a:lvl1pPr>
              <a:defRPr sz="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Footer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457201" y="4667254"/>
            <a:ext cx="4829175" cy="152400"/>
          </a:xfrm>
        </p:spPr>
        <p:txBody>
          <a:bodyPr bIns="0" anchor="b"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457199" y="918371"/>
            <a:ext cx="4606925" cy="250029"/>
          </a:xfrm>
        </p:spPr>
        <p:txBody>
          <a:bodyPr/>
          <a:lstStyle>
            <a:lvl1pPr>
              <a:tabLst>
                <a:tab pos="230179" algn="l"/>
                <a:tab pos="342886" algn="l"/>
              </a:tabLst>
              <a:defRPr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15084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/Close In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925" y="2012950"/>
            <a:ext cx="4040150" cy="1117600"/>
          </a:xfrm>
          <a:prstGeom prst="rect">
            <a:avLst/>
          </a:prstGeom>
        </p:spPr>
      </p:pic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>
          <a:xfrm>
            <a:off x="453892" y="4869756"/>
            <a:ext cx="822595" cy="154577"/>
          </a:xfrm>
          <a:prstGeom prst="rect">
            <a:avLst/>
          </a:prstGeom>
        </p:spPr>
        <p:txBody>
          <a:bodyPr lIns="91436" tIns="45718" rIns="91436" bIns="45718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4/21/2014</a:t>
            </a:r>
            <a:endParaRPr lang="en-US" dirty="0"/>
          </a:p>
        </p:txBody>
      </p:sp>
      <p:sp>
        <p:nvSpPr>
          <p:cNvPr id="3" name="Footer Placeholder 2" hidden="1"/>
          <p:cNvSpPr>
            <a:spLocks noGrp="1"/>
          </p:cNvSpPr>
          <p:nvPr>
            <p:ph type="ftr" sz="quarter" idx="11"/>
          </p:nvPr>
        </p:nvSpPr>
        <p:spPr>
          <a:xfrm>
            <a:off x="3097923" y="4869756"/>
            <a:ext cx="2940147" cy="154577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en-US" dirty="0"/>
          </a:p>
        </p:txBody>
      </p:sp>
      <p:sp>
        <p:nvSpPr>
          <p:cNvPr id="4" name="Slide Number Placeholder 3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8B06D-99A5-468B-806E-293788FE963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 hidden="1"/>
          <p:cNvCxnSpPr/>
          <p:nvPr userDrawn="1"/>
        </p:nvCxnSpPr>
        <p:spPr>
          <a:xfrm>
            <a:off x="8686800" y="4872032"/>
            <a:ext cx="0" cy="152400"/>
          </a:xfrm>
          <a:prstGeom prst="line">
            <a:avLst/>
          </a:prstGeom>
          <a:ln w="63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536" y="4828032"/>
            <a:ext cx="886404" cy="24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7620000" y="4629150"/>
            <a:ext cx="1143000" cy="514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879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 userDrawn="1"/>
        </p:nvCxnSpPr>
        <p:spPr>
          <a:xfrm>
            <a:off x="457200" y="4493895"/>
            <a:ext cx="7010400" cy="0"/>
          </a:xfrm>
          <a:prstGeom prst="line">
            <a:avLst/>
          </a:prstGeom>
          <a:ln w="6350">
            <a:solidFill>
              <a:schemeClr val="accent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457200" y="4560094"/>
            <a:ext cx="4827588" cy="311945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accent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1" name="Straight Arrow Connector 10"/>
          <p:cNvCxnSpPr/>
          <p:nvPr userDrawn="1"/>
        </p:nvCxnSpPr>
        <p:spPr>
          <a:xfrm>
            <a:off x="9144000" y="1376440"/>
            <a:ext cx="304800" cy="0"/>
          </a:xfrm>
          <a:prstGeom prst="straightConnector1">
            <a:avLst/>
          </a:prstGeom>
          <a:ln w="3175">
            <a:solidFill>
              <a:schemeClr val="bg1"/>
            </a:solidFill>
            <a:headEnd type="stealth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>
          <a:xfrm>
            <a:off x="9483436" y="1323339"/>
            <a:ext cx="422564" cy="11080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400" dirty="0">
                <a:solidFill>
                  <a:schemeClr val="bg1"/>
                </a:solidFill>
              </a:rPr>
              <a:t>Top of Content Box Line</a:t>
            </a:r>
          </a:p>
        </p:txBody>
      </p:sp>
      <p:cxnSp>
        <p:nvCxnSpPr>
          <p:cNvPr id="14" name="Straight Arrow Connector 13"/>
          <p:cNvCxnSpPr/>
          <p:nvPr userDrawn="1"/>
        </p:nvCxnSpPr>
        <p:spPr>
          <a:xfrm>
            <a:off x="9144000" y="1104978"/>
            <a:ext cx="304800" cy="0"/>
          </a:xfrm>
          <a:prstGeom prst="straightConnector1">
            <a:avLst/>
          </a:prstGeom>
          <a:ln w="3175">
            <a:solidFill>
              <a:schemeClr val="bg1"/>
            </a:solidFill>
            <a:headEnd type="stealth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9483436" y="1079577"/>
            <a:ext cx="422564" cy="5540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400" dirty="0">
                <a:solidFill>
                  <a:schemeClr val="bg1"/>
                </a:solidFill>
              </a:rPr>
              <a:t>Subtitle Line</a:t>
            </a:r>
          </a:p>
        </p:txBody>
      </p:sp>
      <p:cxnSp>
        <p:nvCxnSpPr>
          <p:cNvPr id="19" name="Straight Arrow Connector 18"/>
          <p:cNvCxnSpPr/>
          <p:nvPr userDrawn="1"/>
        </p:nvCxnSpPr>
        <p:spPr>
          <a:xfrm>
            <a:off x="9144000" y="820815"/>
            <a:ext cx="304800" cy="0"/>
          </a:xfrm>
          <a:prstGeom prst="straightConnector1">
            <a:avLst/>
          </a:prstGeom>
          <a:ln w="3175">
            <a:solidFill>
              <a:schemeClr val="bg1"/>
            </a:solidFill>
            <a:headEnd type="stealth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9483436" y="795414"/>
            <a:ext cx="422564" cy="5540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400" dirty="0">
                <a:solidFill>
                  <a:schemeClr val="bg1"/>
                </a:solidFill>
              </a:rPr>
              <a:t>Title Line</a:t>
            </a:r>
          </a:p>
        </p:txBody>
      </p:sp>
      <p:cxnSp>
        <p:nvCxnSpPr>
          <p:cNvPr id="21" name="Straight Arrow Connector 20"/>
          <p:cNvCxnSpPr/>
          <p:nvPr userDrawn="1"/>
        </p:nvCxnSpPr>
        <p:spPr>
          <a:xfrm rot="5400000" flipH="1">
            <a:off x="8537575" y="-154781"/>
            <a:ext cx="304800" cy="0"/>
          </a:xfrm>
          <a:prstGeom prst="straightConnector1">
            <a:avLst/>
          </a:prstGeom>
          <a:ln w="3175">
            <a:solidFill>
              <a:schemeClr val="bg1"/>
            </a:solidFill>
            <a:headEnd type="stealth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 userDrawn="1"/>
        </p:nvSpPr>
        <p:spPr>
          <a:xfrm>
            <a:off x="7239000" y="4552950"/>
            <a:ext cx="1905000" cy="590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457982" y="3155294"/>
            <a:ext cx="5180819" cy="864257"/>
          </a:xfrm>
          <a:custGeom>
            <a:avLst/>
            <a:gdLst>
              <a:gd name="connsiteX0" fmla="*/ 0 w 2286000"/>
              <a:gd name="connsiteY0" fmla="*/ 0 h 1219200"/>
              <a:gd name="connsiteX1" fmla="*/ 2286000 w 2286000"/>
              <a:gd name="connsiteY1" fmla="*/ 0 h 1219200"/>
              <a:gd name="connsiteX2" fmla="*/ 2286000 w 2286000"/>
              <a:gd name="connsiteY2" fmla="*/ 1219200 h 1219200"/>
              <a:gd name="connsiteX3" fmla="*/ 0 w 2286000"/>
              <a:gd name="connsiteY3" fmla="*/ 1219200 h 1219200"/>
              <a:gd name="connsiteX4" fmla="*/ 0 w 2286000"/>
              <a:gd name="connsiteY4" fmla="*/ 0 h 1219200"/>
              <a:gd name="connsiteX0" fmla="*/ 0 w 2286000"/>
              <a:gd name="connsiteY0" fmla="*/ 0 h 1219200"/>
              <a:gd name="connsiteX1" fmla="*/ 2286000 w 2286000"/>
              <a:gd name="connsiteY1" fmla="*/ 0 h 1219200"/>
              <a:gd name="connsiteX2" fmla="*/ 2286000 w 2286000"/>
              <a:gd name="connsiteY2" fmla="*/ 1219200 h 1219200"/>
              <a:gd name="connsiteX3" fmla="*/ 0 w 2286000"/>
              <a:gd name="connsiteY3" fmla="*/ 0 h 1219200"/>
              <a:gd name="connsiteX0" fmla="*/ 0 w 2286000"/>
              <a:gd name="connsiteY0" fmla="*/ 0 h 0"/>
              <a:gd name="connsiteX1" fmla="*/ 2286000 w 2286000"/>
              <a:gd name="connsiteY1" fmla="*/ 0 h 0"/>
              <a:gd name="connsiteX2" fmla="*/ 0 w 22860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6000">
                <a:moveTo>
                  <a:pt x="0" y="0"/>
                </a:moveTo>
                <a:lnTo>
                  <a:pt x="2286000" y="0"/>
                </a:lnTo>
                <a:lnTo>
                  <a:pt x="0" y="0"/>
                </a:lnTo>
                <a:close/>
              </a:path>
            </a:pathLst>
          </a:custGeom>
          <a:ln w="6350">
            <a:solidFill>
              <a:schemeClr val="accent1">
                <a:alpha val="30000"/>
              </a:schemeClr>
            </a:solidFill>
          </a:ln>
        </p:spPr>
        <p:txBody>
          <a:bodyPr tIns="137154" bIns="0" anchor="t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600">
                <a:solidFill>
                  <a:schemeClr val="tx2"/>
                </a:solidFill>
                <a:latin typeface="+mj-lt"/>
              </a:defRPr>
            </a:lvl1pPr>
            <a:lvl2pPr marL="0" marR="0" indent="0" algn="l" defTabSz="914362" rtl="0" eaLnBrk="1" fontAlgn="auto" latinLnBrk="0" hangingPunct="1">
              <a:lnSpc>
                <a:spcPct val="90000"/>
              </a:lnSpc>
              <a:spcBef>
                <a:spcPts val="31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>
                <a:tab pos="230179" algn="l"/>
                <a:tab pos="3541566" algn="l"/>
              </a:tabLst>
              <a:defRPr sz="1400" b="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457200" y="4857750"/>
            <a:ext cx="4828032" cy="152400"/>
          </a:xfrm>
        </p:spPr>
        <p:txBody>
          <a:bodyPr/>
          <a:lstStyle>
            <a:lvl1pPr>
              <a:defRPr sz="7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54" r="19997"/>
          <a:stretch/>
        </p:blipFill>
        <p:spPr>
          <a:xfrm>
            <a:off x="4869181" y="0"/>
            <a:ext cx="4274820" cy="4400550"/>
          </a:xfrm>
          <a:prstGeom prst="rect">
            <a:avLst/>
          </a:prstGeom>
        </p:spPr>
      </p:pic>
      <p:grpSp>
        <p:nvGrpSpPr>
          <p:cNvPr id="26" name="Group 7"/>
          <p:cNvGrpSpPr>
            <a:grpSpLocks noChangeAspect="1"/>
          </p:cNvGrpSpPr>
          <p:nvPr userDrawn="1"/>
        </p:nvGrpSpPr>
        <p:grpSpPr bwMode="auto">
          <a:xfrm>
            <a:off x="8348485" y="4252913"/>
            <a:ext cx="279949" cy="145257"/>
            <a:chOff x="2781" y="1910"/>
            <a:chExt cx="848" cy="440"/>
          </a:xfrm>
        </p:grpSpPr>
        <p:sp>
          <p:nvSpPr>
            <p:cNvPr id="28" name="Freeform 8"/>
            <p:cNvSpPr>
              <a:spLocks/>
            </p:cNvSpPr>
            <p:nvPr userDrawn="1"/>
          </p:nvSpPr>
          <p:spPr bwMode="auto">
            <a:xfrm>
              <a:off x="2781" y="1910"/>
              <a:ext cx="362" cy="440"/>
            </a:xfrm>
            <a:custGeom>
              <a:avLst/>
              <a:gdLst>
                <a:gd name="T0" fmla="*/ 211 w 362"/>
                <a:gd name="T1" fmla="*/ 50 h 440"/>
                <a:gd name="T2" fmla="*/ 211 w 362"/>
                <a:gd name="T3" fmla="*/ 440 h 440"/>
                <a:gd name="T4" fmla="*/ 152 w 362"/>
                <a:gd name="T5" fmla="*/ 440 h 440"/>
                <a:gd name="T6" fmla="*/ 152 w 362"/>
                <a:gd name="T7" fmla="*/ 50 h 440"/>
                <a:gd name="T8" fmla="*/ 0 w 362"/>
                <a:gd name="T9" fmla="*/ 50 h 440"/>
                <a:gd name="T10" fmla="*/ 0 w 362"/>
                <a:gd name="T11" fmla="*/ 0 h 440"/>
                <a:gd name="T12" fmla="*/ 362 w 362"/>
                <a:gd name="T13" fmla="*/ 0 h 440"/>
                <a:gd name="T14" fmla="*/ 362 w 362"/>
                <a:gd name="T15" fmla="*/ 50 h 440"/>
                <a:gd name="T16" fmla="*/ 211 w 362"/>
                <a:gd name="T17" fmla="*/ 50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2" h="440">
                  <a:moveTo>
                    <a:pt x="211" y="50"/>
                  </a:moveTo>
                  <a:lnTo>
                    <a:pt x="211" y="440"/>
                  </a:lnTo>
                  <a:lnTo>
                    <a:pt x="152" y="440"/>
                  </a:lnTo>
                  <a:lnTo>
                    <a:pt x="152" y="50"/>
                  </a:lnTo>
                  <a:lnTo>
                    <a:pt x="0" y="50"/>
                  </a:lnTo>
                  <a:lnTo>
                    <a:pt x="0" y="0"/>
                  </a:lnTo>
                  <a:lnTo>
                    <a:pt x="362" y="0"/>
                  </a:lnTo>
                  <a:lnTo>
                    <a:pt x="362" y="50"/>
                  </a:lnTo>
                  <a:lnTo>
                    <a:pt x="211" y="50"/>
                  </a:lnTo>
                  <a:close/>
                </a:path>
              </a:pathLst>
            </a:custGeom>
            <a:solidFill>
              <a:srgbClr val="5C66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9"/>
            <p:cNvSpPr>
              <a:spLocks/>
            </p:cNvSpPr>
            <p:nvPr userDrawn="1"/>
          </p:nvSpPr>
          <p:spPr bwMode="auto">
            <a:xfrm>
              <a:off x="3211" y="1910"/>
              <a:ext cx="418" cy="440"/>
            </a:xfrm>
            <a:custGeom>
              <a:avLst/>
              <a:gdLst>
                <a:gd name="T0" fmla="*/ 57 w 418"/>
                <a:gd name="T1" fmla="*/ 97 h 440"/>
                <a:gd name="T2" fmla="*/ 57 w 418"/>
                <a:gd name="T3" fmla="*/ 440 h 440"/>
                <a:gd name="T4" fmla="*/ 0 w 418"/>
                <a:gd name="T5" fmla="*/ 440 h 440"/>
                <a:gd name="T6" fmla="*/ 0 w 418"/>
                <a:gd name="T7" fmla="*/ 0 h 440"/>
                <a:gd name="T8" fmla="*/ 64 w 418"/>
                <a:gd name="T9" fmla="*/ 0 h 440"/>
                <a:gd name="T10" fmla="*/ 211 w 418"/>
                <a:gd name="T11" fmla="*/ 262 h 440"/>
                <a:gd name="T12" fmla="*/ 357 w 418"/>
                <a:gd name="T13" fmla="*/ 0 h 440"/>
                <a:gd name="T14" fmla="*/ 418 w 418"/>
                <a:gd name="T15" fmla="*/ 0 h 440"/>
                <a:gd name="T16" fmla="*/ 418 w 418"/>
                <a:gd name="T17" fmla="*/ 440 h 440"/>
                <a:gd name="T18" fmla="*/ 362 w 418"/>
                <a:gd name="T19" fmla="*/ 440 h 440"/>
                <a:gd name="T20" fmla="*/ 362 w 418"/>
                <a:gd name="T21" fmla="*/ 95 h 440"/>
                <a:gd name="T22" fmla="*/ 234 w 418"/>
                <a:gd name="T23" fmla="*/ 326 h 440"/>
                <a:gd name="T24" fmla="*/ 185 w 418"/>
                <a:gd name="T25" fmla="*/ 326 h 440"/>
                <a:gd name="T26" fmla="*/ 57 w 418"/>
                <a:gd name="T27" fmla="*/ 97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8" h="440">
                  <a:moveTo>
                    <a:pt x="57" y="97"/>
                  </a:moveTo>
                  <a:lnTo>
                    <a:pt x="57" y="440"/>
                  </a:lnTo>
                  <a:lnTo>
                    <a:pt x="0" y="440"/>
                  </a:lnTo>
                  <a:lnTo>
                    <a:pt x="0" y="0"/>
                  </a:lnTo>
                  <a:lnTo>
                    <a:pt x="64" y="0"/>
                  </a:lnTo>
                  <a:lnTo>
                    <a:pt x="211" y="262"/>
                  </a:lnTo>
                  <a:lnTo>
                    <a:pt x="357" y="0"/>
                  </a:lnTo>
                  <a:lnTo>
                    <a:pt x="418" y="0"/>
                  </a:lnTo>
                  <a:lnTo>
                    <a:pt x="418" y="440"/>
                  </a:lnTo>
                  <a:lnTo>
                    <a:pt x="362" y="440"/>
                  </a:lnTo>
                  <a:lnTo>
                    <a:pt x="362" y="95"/>
                  </a:lnTo>
                  <a:lnTo>
                    <a:pt x="234" y="326"/>
                  </a:lnTo>
                  <a:lnTo>
                    <a:pt x="185" y="326"/>
                  </a:lnTo>
                  <a:lnTo>
                    <a:pt x="57" y="97"/>
                  </a:lnTo>
                  <a:close/>
                </a:path>
              </a:pathLst>
            </a:custGeom>
            <a:solidFill>
              <a:srgbClr val="5C66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74788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arge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918371"/>
            <a:ext cx="8229600" cy="250029"/>
          </a:xfrm>
        </p:spPr>
        <p:txBody>
          <a:bodyPr/>
          <a:lstStyle>
            <a:lvl1pPr>
              <a:tabLst>
                <a:tab pos="230179" algn="l"/>
                <a:tab pos="342886" algn="l"/>
              </a:tabLst>
              <a:defRPr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457200" y="180975"/>
            <a:ext cx="8226425" cy="73025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idx="1"/>
          </p:nvPr>
        </p:nvSpPr>
        <p:spPr>
          <a:xfrm>
            <a:off x="457200" y="1379538"/>
            <a:ext cx="8221980" cy="3254375"/>
          </a:xfrm>
          <a:prstGeom prst="rect">
            <a:avLst/>
          </a:prstGeom>
        </p:spPr>
        <p:txBody>
          <a:bodyPr vert="horz" lIns="0" tIns="0" rIns="0" bIns="45718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0612" y="4869757"/>
            <a:ext cx="230989" cy="15457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ct val="90000"/>
              </a:lnSpc>
              <a:defRPr sz="800">
                <a:solidFill>
                  <a:schemeClr val="accent1"/>
                </a:solidFill>
              </a:defRPr>
            </a:lvl1pPr>
          </a:lstStyle>
          <a:p>
            <a:fld id="{EEB8B06D-99A5-468B-806E-293788FE96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457200" y="4857750"/>
            <a:ext cx="6802415" cy="152400"/>
          </a:xfrm>
        </p:spPr>
        <p:txBody>
          <a:bodyPr anchor="t"/>
          <a:lstStyle>
            <a:lvl1pPr>
              <a:defRPr sz="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Footer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457201" y="4667254"/>
            <a:ext cx="6804025" cy="152400"/>
          </a:xfrm>
        </p:spPr>
        <p:txBody>
          <a:bodyPr bIns="0" anchor="b"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3848232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>
          <a:xfrm>
            <a:off x="453892" y="4869756"/>
            <a:ext cx="822595" cy="154577"/>
          </a:xfrm>
          <a:prstGeom prst="rect">
            <a:avLst/>
          </a:prstGeom>
        </p:spPr>
        <p:txBody>
          <a:bodyPr lIns="91436" tIns="45718" rIns="91436" bIns="45718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4/21/2014</a:t>
            </a:r>
            <a:endParaRPr lang="en-US" dirty="0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3097923" y="4869756"/>
            <a:ext cx="2940147" cy="154577"/>
          </a:xfrm>
          <a:prstGeom prst="rect">
            <a:avLst/>
          </a:prstGeom>
        </p:spPr>
        <p:txBody>
          <a:bodyPr lIns="91436" tIns="45718" rIns="91436" bIns="45718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57200" y="180975"/>
            <a:ext cx="8226425" cy="73025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idx="1"/>
          </p:nvPr>
        </p:nvSpPr>
        <p:spPr>
          <a:xfrm>
            <a:off x="457200" y="1379538"/>
            <a:ext cx="8221980" cy="3254375"/>
          </a:xfrm>
          <a:prstGeom prst="rect">
            <a:avLst/>
          </a:prstGeom>
        </p:spPr>
        <p:txBody>
          <a:bodyPr vert="horz" lIns="0" tIns="0" rIns="0" bIns="45718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0612" y="4869757"/>
            <a:ext cx="230989" cy="15457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ct val="90000"/>
              </a:lnSpc>
              <a:defRPr sz="800">
                <a:solidFill>
                  <a:schemeClr val="accent1"/>
                </a:solidFill>
              </a:defRPr>
            </a:lvl1pPr>
          </a:lstStyle>
          <a:p>
            <a:fld id="{EEB8B06D-99A5-468B-806E-293788FE96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457200" y="4857750"/>
            <a:ext cx="6804025" cy="152400"/>
          </a:xfrm>
        </p:spPr>
        <p:txBody>
          <a:bodyPr anchor="t"/>
          <a:lstStyle>
            <a:lvl1pPr>
              <a:defRPr sz="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Footer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457200" y="4667254"/>
            <a:ext cx="6804025" cy="152400"/>
          </a:xfrm>
        </p:spPr>
        <p:txBody>
          <a:bodyPr bIns="0" anchor="b"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217149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>
          <a:xfrm>
            <a:off x="453892" y="4869756"/>
            <a:ext cx="822595" cy="154577"/>
          </a:xfrm>
          <a:prstGeom prst="rect">
            <a:avLst/>
          </a:prstGeom>
        </p:spPr>
        <p:txBody>
          <a:bodyPr lIns="91436" tIns="45718" rIns="91436" bIns="45718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4/21/2014</a:t>
            </a:r>
            <a:endParaRPr lang="en-US" dirty="0"/>
          </a:p>
        </p:txBody>
      </p:sp>
      <p:sp>
        <p:nvSpPr>
          <p:cNvPr id="6" name="Footer Placeholder 5" hidden="1"/>
          <p:cNvSpPr>
            <a:spLocks noGrp="1"/>
          </p:cNvSpPr>
          <p:nvPr>
            <p:ph type="ftr" sz="quarter" idx="11"/>
          </p:nvPr>
        </p:nvSpPr>
        <p:spPr>
          <a:xfrm>
            <a:off x="3097923" y="4869756"/>
            <a:ext cx="2940147" cy="154577"/>
          </a:xfrm>
          <a:prstGeom prst="rect">
            <a:avLst/>
          </a:prstGeom>
        </p:spPr>
        <p:txBody>
          <a:bodyPr lIns="91436" tIns="45718" rIns="91436" bIns="45718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180975"/>
            <a:ext cx="8226425" cy="73025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0612" y="4869757"/>
            <a:ext cx="230989" cy="15457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ct val="90000"/>
              </a:lnSpc>
              <a:defRPr sz="800">
                <a:solidFill>
                  <a:schemeClr val="accent1"/>
                </a:solidFill>
              </a:defRPr>
            </a:lvl1pPr>
          </a:lstStyle>
          <a:p>
            <a:fld id="{EEB8B06D-99A5-468B-806E-293788FE96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idx="1"/>
          </p:nvPr>
        </p:nvSpPr>
        <p:spPr>
          <a:xfrm>
            <a:off x="4710114" y="1379538"/>
            <a:ext cx="3973512" cy="3173412"/>
          </a:xfrm>
          <a:prstGeom prst="rect">
            <a:avLst/>
          </a:prstGeom>
        </p:spPr>
        <p:txBody>
          <a:bodyPr vert="horz" lIns="0" tIns="0" rIns="0" bIns="45718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idx="23"/>
          </p:nvPr>
        </p:nvSpPr>
        <p:spPr>
          <a:xfrm>
            <a:off x="457200" y="1379538"/>
            <a:ext cx="3976688" cy="3173412"/>
          </a:xfrm>
          <a:prstGeom prst="rect">
            <a:avLst/>
          </a:prstGeom>
        </p:spPr>
        <p:txBody>
          <a:bodyPr vert="horz" lIns="0" tIns="0" rIns="0" bIns="45718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457200" y="4857750"/>
            <a:ext cx="6804025" cy="152400"/>
          </a:xfrm>
        </p:spPr>
        <p:txBody>
          <a:bodyPr anchor="t"/>
          <a:lstStyle>
            <a:lvl1pPr>
              <a:defRPr sz="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Footer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457201" y="4667254"/>
            <a:ext cx="6804025" cy="152400"/>
          </a:xfrm>
        </p:spPr>
        <p:txBody>
          <a:bodyPr bIns="0" anchor="b"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918371"/>
            <a:ext cx="8229600" cy="250029"/>
          </a:xfrm>
        </p:spPr>
        <p:txBody>
          <a:bodyPr/>
          <a:lstStyle>
            <a:lvl1pPr>
              <a:tabLst>
                <a:tab pos="228600" algn="l"/>
                <a:tab pos="341313" algn="l"/>
                <a:tab pos="457200" algn="l"/>
              </a:tabLst>
              <a:defRPr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1757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and Attribu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09551"/>
            <a:ext cx="5486400" cy="4950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04328"/>
            <a:ext cx="5486400" cy="564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52417" y="2028550"/>
            <a:ext cx="3839169" cy="1238801"/>
          </a:xfrm>
        </p:spPr>
        <p:txBody>
          <a:bodyPr bIns="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solidFill>
                  <a:schemeClr val="tx1"/>
                </a:solidFill>
                <a:latin typeface="+mj-lt"/>
              </a:defRPr>
            </a:lvl1pPr>
            <a:lvl2pPr marL="174618" indent="-17461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Intel Clear" panose="020B0604020203020204" pitchFamily="34" charset="0"/>
              <a:buChar char="–"/>
              <a:defRPr sz="1400" b="1">
                <a:solidFill>
                  <a:schemeClr val="tx1"/>
                </a:solidFill>
                <a:latin typeface="+mn-lt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100" i="1">
                <a:solidFill>
                  <a:schemeClr val="accent1"/>
                </a:solidFill>
              </a:defRPr>
            </a:lvl3pPr>
            <a:lvl4pPr algn="ctr">
              <a:defRPr sz="1400"/>
            </a:lvl4pPr>
            <a:lvl5pPr algn="ctr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>
          <a:xfrm>
            <a:off x="453892" y="4869756"/>
            <a:ext cx="822595" cy="154577"/>
          </a:xfrm>
          <a:prstGeom prst="rect">
            <a:avLst/>
          </a:prstGeom>
        </p:spPr>
        <p:txBody>
          <a:bodyPr lIns="91436" tIns="45718" rIns="91436" bIns="45718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4/21/2014</a:t>
            </a:r>
            <a:endParaRPr lang="en-US" dirty="0"/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0612" y="4869757"/>
            <a:ext cx="230989" cy="15457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ct val="90000"/>
              </a:lnSpc>
              <a:defRPr sz="800">
                <a:solidFill>
                  <a:schemeClr val="accent1"/>
                </a:solidFill>
              </a:defRPr>
            </a:lvl1pPr>
          </a:lstStyle>
          <a:p>
            <a:fld id="{EEB8B06D-99A5-468B-806E-293788FE96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457200" y="4857750"/>
            <a:ext cx="4828032" cy="152400"/>
          </a:xfrm>
        </p:spPr>
        <p:txBody>
          <a:bodyPr anchor="t"/>
          <a:lstStyle>
            <a:lvl1pPr>
              <a:defRPr sz="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Footer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457201" y="4667254"/>
            <a:ext cx="4829175" cy="152400"/>
          </a:xfrm>
        </p:spPr>
        <p:txBody>
          <a:bodyPr bIns="0" anchor="b"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778543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112520"/>
            <a:ext cx="9144000" cy="4030980"/>
          </a:xfrm>
          <a:pattFill prst="pct90">
            <a:fgClr>
              <a:schemeClr val="tx2"/>
            </a:fgClr>
            <a:bgClr>
              <a:schemeClr val="tx2">
                <a:lumMod val="50000"/>
              </a:schemeClr>
            </a:bgClr>
          </a:pattFill>
        </p:spPr>
        <p:txBody>
          <a:bodyPr vert="horz" lIns="182880" tIns="91440" rIns="182880" bIns="45720" rtlCol="0" anchor="t">
            <a:noAutofit/>
          </a:bodyPr>
          <a:lstStyle>
            <a:lvl1pPr algn="ctr">
              <a:defRPr lang="en-US" sz="2000" dirty="0" smtClean="0">
                <a:solidFill>
                  <a:schemeClr val="bg1"/>
                </a:solidFill>
              </a:defRPr>
            </a:lvl1pPr>
          </a:lstStyle>
          <a:p>
            <a:pPr lvl="0" algn="ctr" defTabSz="914400">
              <a:spcBef>
                <a:spcPts val="0"/>
              </a:spcBef>
              <a:spcAft>
                <a:spcPts val="0"/>
              </a:spcAft>
              <a:tabLst>
                <a:tab pos="230188" algn="l"/>
              </a:tabLst>
            </a:pPr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B8B06D-99A5-468B-806E-293788FE96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7705725" y="4822028"/>
            <a:ext cx="914400" cy="245269"/>
          </a:xfrm>
          <a:blipFill dpi="0" rotWithShape="1">
            <a:blip r:embed="rId2" cstate="print"/>
            <a:srcRect/>
            <a:tile tx="0" ty="0" sx="27000" sy="27000" flip="none" algn="tl"/>
          </a:blipFill>
        </p:spPr>
        <p:txBody>
          <a:bodyPr/>
          <a:lstStyle>
            <a:lvl1pPr>
              <a:defRPr lang="en-US" sz="200" kern="120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914362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FontTx/>
              <a:buNone/>
              <a:tabLst>
                <a:tab pos="230179" algn="l"/>
              </a:tabLst>
            </a:pPr>
            <a:r>
              <a:rPr lang="en-US" dirty="0"/>
              <a:t>.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8686800" y="4869656"/>
            <a:ext cx="0" cy="152400"/>
          </a:xfrm>
          <a:custGeom>
            <a:avLst/>
            <a:gdLst>
              <a:gd name="connsiteX0" fmla="*/ 0 w 76200"/>
              <a:gd name="connsiteY0" fmla="*/ 0 h 152400"/>
              <a:gd name="connsiteX1" fmla="*/ 76200 w 76200"/>
              <a:gd name="connsiteY1" fmla="*/ 0 h 152400"/>
              <a:gd name="connsiteX2" fmla="*/ 76200 w 76200"/>
              <a:gd name="connsiteY2" fmla="*/ 152400 h 152400"/>
              <a:gd name="connsiteX3" fmla="*/ 0 w 76200"/>
              <a:gd name="connsiteY3" fmla="*/ 152400 h 152400"/>
              <a:gd name="connsiteX4" fmla="*/ 0 w 76200"/>
              <a:gd name="connsiteY4" fmla="*/ 0 h 152400"/>
              <a:gd name="connsiteX0" fmla="*/ 0 w 76200"/>
              <a:gd name="connsiteY0" fmla="*/ 0 h 152400"/>
              <a:gd name="connsiteX1" fmla="*/ 76200 w 76200"/>
              <a:gd name="connsiteY1" fmla="*/ 0 h 152400"/>
              <a:gd name="connsiteX2" fmla="*/ 76200 w 76200"/>
              <a:gd name="connsiteY2" fmla="*/ 152400 h 152400"/>
              <a:gd name="connsiteX3" fmla="*/ 0 w 76200"/>
              <a:gd name="connsiteY3" fmla="*/ 0 h 152400"/>
              <a:gd name="connsiteX0" fmla="*/ 0 w 0"/>
              <a:gd name="connsiteY0" fmla="*/ 152400 h 152400"/>
              <a:gd name="connsiteX1" fmla="*/ 0 w 0"/>
              <a:gd name="connsiteY1" fmla="*/ 0 h 152400"/>
              <a:gd name="connsiteX2" fmla="*/ 0 w 0"/>
              <a:gd name="connsiteY2" fmla="*/ 15240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52400">
                <a:moveTo>
                  <a:pt x="0" y="152400"/>
                </a:moveTo>
                <a:lnTo>
                  <a:pt x="0" y="0"/>
                </a:lnTo>
                <a:lnTo>
                  <a:pt x="0" y="152400"/>
                </a:lnTo>
                <a:close/>
              </a:path>
            </a:pathLst>
          </a:custGeom>
          <a:ln w="6350">
            <a:solidFill>
              <a:schemeClr val="bg1"/>
            </a:solidFill>
          </a:ln>
        </p:spPr>
        <p:txBody>
          <a:bodyPr/>
          <a:lstStyle>
            <a:lvl1pPr>
              <a:defRPr sz="5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94241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2647950"/>
            <a:ext cx="9144000" cy="2495550"/>
          </a:xfrm>
          <a:pattFill prst="pct90">
            <a:fgClr>
              <a:schemeClr val="tx2"/>
            </a:fgClr>
            <a:bgClr>
              <a:schemeClr val="tx2">
                <a:lumMod val="50000"/>
              </a:schemeClr>
            </a:bgClr>
          </a:pattFill>
        </p:spPr>
        <p:txBody>
          <a:bodyPr vert="horz" lIns="182880" tIns="91440" rIns="182880" bIns="45720" rtlCol="0" anchor="t">
            <a:noAutofit/>
          </a:bodyPr>
          <a:lstStyle>
            <a:lvl1pPr algn="ctr">
              <a:defRPr lang="en-US" sz="2000" dirty="0" smtClean="0">
                <a:solidFill>
                  <a:schemeClr val="bg1"/>
                </a:solidFill>
              </a:defRPr>
            </a:lvl1pPr>
          </a:lstStyle>
          <a:p>
            <a:pPr lvl="0" algn="ctr" defTabSz="914400">
              <a:spcBef>
                <a:spcPts val="0"/>
              </a:spcBef>
              <a:spcAft>
                <a:spcPts val="0"/>
              </a:spcAft>
              <a:tabLst>
                <a:tab pos="230188" algn="l"/>
              </a:tabLst>
            </a:pPr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B8B06D-99A5-468B-806E-293788FE96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7705725" y="4822028"/>
            <a:ext cx="914400" cy="245269"/>
          </a:xfrm>
          <a:blipFill dpi="0" rotWithShape="1">
            <a:blip r:embed="rId2" cstate="print"/>
            <a:srcRect/>
            <a:tile tx="0" ty="0" sx="27000" sy="27000" flip="none" algn="tl"/>
          </a:blipFill>
        </p:spPr>
        <p:txBody>
          <a:bodyPr/>
          <a:lstStyle>
            <a:lvl1pPr>
              <a:defRPr lang="en-US" sz="200" kern="120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914362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FontTx/>
              <a:buNone/>
              <a:tabLst>
                <a:tab pos="230179" algn="l"/>
              </a:tabLst>
            </a:pPr>
            <a:r>
              <a:rPr lang="en-US" dirty="0"/>
              <a:t>.</a:t>
            </a: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8686800" y="4869656"/>
            <a:ext cx="0" cy="152400"/>
          </a:xfrm>
          <a:custGeom>
            <a:avLst/>
            <a:gdLst>
              <a:gd name="connsiteX0" fmla="*/ 0 w 76200"/>
              <a:gd name="connsiteY0" fmla="*/ 0 h 152400"/>
              <a:gd name="connsiteX1" fmla="*/ 76200 w 76200"/>
              <a:gd name="connsiteY1" fmla="*/ 0 h 152400"/>
              <a:gd name="connsiteX2" fmla="*/ 76200 w 76200"/>
              <a:gd name="connsiteY2" fmla="*/ 152400 h 152400"/>
              <a:gd name="connsiteX3" fmla="*/ 0 w 76200"/>
              <a:gd name="connsiteY3" fmla="*/ 152400 h 152400"/>
              <a:gd name="connsiteX4" fmla="*/ 0 w 76200"/>
              <a:gd name="connsiteY4" fmla="*/ 0 h 152400"/>
              <a:gd name="connsiteX0" fmla="*/ 0 w 76200"/>
              <a:gd name="connsiteY0" fmla="*/ 0 h 152400"/>
              <a:gd name="connsiteX1" fmla="*/ 76200 w 76200"/>
              <a:gd name="connsiteY1" fmla="*/ 0 h 152400"/>
              <a:gd name="connsiteX2" fmla="*/ 76200 w 76200"/>
              <a:gd name="connsiteY2" fmla="*/ 152400 h 152400"/>
              <a:gd name="connsiteX3" fmla="*/ 0 w 76200"/>
              <a:gd name="connsiteY3" fmla="*/ 0 h 152400"/>
              <a:gd name="connsiteX0" fmla="*/ 0 w 0"/>
              <a:gd name="connsiteY0" fmla="*/ 152400 h 152400"/>
              <a:gd name="connsiteX1" fmla="*/ 0 w 0"/>
              <a:gd name="connsiteY1" fmla="*/ 0 h 152400"/>
              <a:gd name="connsiteX2" fmla="*/ 0 w 0"/>
              <a:gd name="connsiteY2" fmla="*/ 15240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52400">
                <a:moveTo>
                  <a:pt x="0" y="152400"/>
                </a:moveTo>
                <a:lnTo>
                  <a:pt x="0" y="0"/>
                </a:lnTo>
                <a:lnTo>
                  <a:pt x="0" y="152400"/>
                </a:lnTo>
                <a:close/>
              </a:path>
            </a:pathLst>
          </a:custGeom>
          <a:ln w="6350">
            <a:solidFill>
              <a:schemeClr val="bg1"/>
            </a:solidFill>
          </a:ln>
        </p:spPr>
        <p:txBody>
          <a:bodyPr/>
          <a:lstStyle>
            <a:lvl1pPr>
              <a:defRPr sz="5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idx="1"/>
          </p:nvPr>
        </p:nvSpPr>
        <p:spPr>
          <a:xfrm>
            <a:off x="4710114" y="1379538"/>
            <a:ext cx="3973512" cy="1192212"/>
          </a:xfrm>
          <a:prstGeom prst="rect">
            <a:avLst/>
          </a:prstGeom>
        </p:spPr>
        <p:txBody>
          <a:bodyPr vert="horz" lIns="0" tIns="0" rIns="0" bIns="45718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idx="23"/>
          </p:nvPr>
        </p:nvSpPr>
        <p:spPr>
          <a:xfrm>
            <a:off x="457200" y="1379538"/>
            <a:ext cx="3976688" cy="1192212"/>
          </a:xfrm>
          <a:prstGeom prst="rect">
            <a:avLst/>
          </a:prstGeom>
        </p:spPr>
        <p:txBody>
          <a:bodyPr vert="horz" lIns="0" tIns="0" rIns="0" bIns="45718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457200" y="918371"/>
            <a:ext cx="8229600" cy="250029"/>
          </a:xfrm>
        </p:spPr>
        <p:txBody>
          <a:bodyPr/>
          <a:lstStyle>
            <a:lvl1pPr>
              <a:tabLst>
                <a:tab pos="230179" algn="l"/>
                <a:tab pos="342886" algn="l"/>
              </a:tabLst>
              <a:defRPr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8458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559426" y="0"/>
            <a:ext cx="3584575" cy="5143500"/>
          </a:xfrm>
          <a:pattFill prst="pct90">
            <a:fgClr>
              <a:schemeClr val="tx2"/>
            </a:fgClr>
            <a:bgClr>
              <a:schemeClr val="tx2">
                <a:lumMod val="50000"/>
              </a:schemeClr>
            </a:bgClr>
          </a:pattFill>
        </p:spPr>
        <p:txBody>
          <a:bodyPr vert="horz" lIns="182880" tIns="91440" rIns="182880" bIns="45720" rtlCol="0" anchor="t">
            <a:noAutofit/>
          </a:bodyPr>
          <a:lstStyle>
            <a:lvl1pPr algn="ctr">
              <a:defRPr lang="en-US" sz="2000" dirty="0">
                <a:solidFill>
                  <a:schemeClr val="bg1"/>
                </a:solidFill>
              </a:defRPr>
            </a:lvl1pPr>
          </a:lstStyle>
          <a:p>
            <a:pPr lvl="0" algn="ctr" defTabSz="914400">
              <a:spcBef>
                <a:spcPts val="0"/>
              </a:spcBef>
              <a:spcAft>
                <a:spcPts val="0"/>
              </a:spcAft>
              <a:tabLst>
                <a:tab pos="230188" algn="l"/>
              </a:tabLst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0975"/>
            <a:ext cx="4827589" cy="73025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28pt Intel Clear Light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B8B06D-99A5-468B-806E-293788FE96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457200" y="1379538"/>
            <a:ext cx="4827588" cy="3249612"/>
          </a:xfrm>
          <a:prstGeom prst="rect">
            <a:avLst/>
          </a:prstGeom>
        </p:spPr>
        <p:txBody>
          <a:bodyPr vert="horz" lIns="0" tIns="0" rIns="0" bIns="45718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7705725" y="4822028"/>
            <a:ext cx="914400" cy="245269"/>
          </a:xfrm>
          <a:blipFill dpi="0" rotWithShape="1">
            <a:blip r:embed="rId2" cstate="print"/>
            <a:srcRect/>
            <a:tile tx="0" ty="0" sx="27000" sy="27000" flip="none" algn="tl"/>
          </a:blipFill>
        </p:spPr>
        <p:txBody>
          <a:bodyPr/>
          <a:lstStyle>
            <a:lvl1pPr>
              <a:defRPr lang="en-US" sz="200" kern="120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914362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FontTx/>
              <a:buNone/>
              <a:tabLst>
                <a:tab pos="230179" algn="l"/>
              </a:tabLst>
            </a:pPr>
            <a:r>
              <a:rPr lang="en-US" dirty="0"/>
              <a:t>.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8686800" y="4869656"/>
            <a:ext cx="0" cy="152400"/>
          </a:xfrm>
          <a:custGeom>
            <a:avLst/>
            <a:gdLst>
              <a:gd name="connsiteX0" fmla="*/ 0 w 76200"/>
              <a:gd name="connsiteY0" fmla="*/ 0 h 152400"/>
              <a:gd name="connsiteX1" fmla="*/ 76200 w 76200"/>
              <a:gd name="connsiteY1" fmla="*/ 0 h 152400"/>
              <a:gd name="connsiteX2" fmla="*/ 76200 w 76200"/>
              <a:gd name="connsiteY2" fmla="*/ 152400 h 152400"/>
              <a:gd name="connsiteX3" fmla="*/ 0 w 76200"/>
              <a:gd name="connsiteY3" fmla="*/ 152400 h 152400"/>
              <a:gd name="connsiteX4" fmla="*/ 0 w 76200"/>
              <a:gd name="connsiteY4" fmla="*/ 0 h 152400"/>
              <a:gd name="connsiteX0" fmla="*/ 0 w 76200"/>
              <a:gd name="connsiteY0" fmla="*/ 0 h 152400"/>
              <a:gd name="connsiteX1" fmla="*/ 76200 w 76200"/>
              <a:gd name="connsiteY1" fmla="*/ 0 h 152400"/>
              <a:gd name="connsiteX2" fmla="*/ 76200 w 76200"/>
              <a:gd name="connsiteY2" fmla="*/ 152400 h 152400"/>
              <a:gd name="connsiteX3" fmla="*/ 0 w 76200"/>
              <a:gd name="connsiteY3" fmla="*/ 0 h 152400"/>
              <a:gd name="connsiteX0" fmla="*/ 0 w 0"/>
              <a:gd name="connsiteY0" fmla="*/ 152400 h 152400"/>
              <a:gd name="connsiteX1" fmla="*/ 0 w 0"/>
              <a:gd name="connsiteY1" fmla="*/ 0 h 152400"/>
              <a:gd name="connsiteX2" fmla="*/ 0 w 0"/>
              <a:gd name="connsiteY2" fmla="*/ 15240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52400">
                <a:moveTo>
                  <a:pt x="0" y="152400"/>
                </a:moveTo>
                <a:lnTo>
                  <a:pt x="0" y="0"/>
                </a:lnTo>
                <a:lnTo>
                  <a:pt x="0" y="152400"/>
                </a:lnTo>
                <a:close/>
              </a:path>
            </a:pathLst>
          </a:custGeom>
          <a:ln w="6350">
            <a:solidFill>
              <a:schemeClr val="bg1"/>
            </a:solidFill>
          </a:ln>
        </p:spPr>
        <p:txBody>
          <a:bodyPr/>
          <a:lstStyle>
            <a:lvl1pPr>
              <a:defRPr sz="5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457200" y="4857750"/>
            <a:ext cx="4828032" cy="152400"/>
          </a:xfrm>
        </p:spPr>
        <p:txBody>
          <a:bodyPr anchor="t"/>
          <a:lstStyle>
            <a:lvl1pPr>
              <a:defRPr sz="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Footer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457201" y="4667254"/>
            <a:ext cx="4829175" cy="152400"/>
          </a:xfrm>
        </p:spPr>
        <p:txBody>
          <a:bodyPr bIns="0" anchor="b"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457200" y="918371"/>
            <a:ext cx="4832350" cy="250029"/>
          </a:xfrm>
        </p:spPr>
        <p:txBody>
          <a:bodyPr/>
          <a:lstStyle>
            <a:lvl1pPr>
              <a:tabLst>
                <a:tab pos="230179" algn="l"/>
                <a:tab pos="342886" algn="l"/>
              </a:tabLst>
              <a:defRPr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2373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80975"/>
            <a:ext cx="8226425" cy="73025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9538"/>
            <a:ext cx="8221980" cy="3325812"/>
          </a:xfrm>
          <a:prstGeom prst="rect">
            <a:avLst/>
          </a:prstGeom>
        </p:spPr>
        <p:txBody>
          <a:bodyPr vert="horz" lIns="0" tIns="0" rIns="0" bIns="45718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0612" y="4869757"/>
            <a:ext cx="230989" cy="15457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ct val="90000"/>
              </a:lnSpc>
              <a:defRPr sz="800">
                <a:solidFill>
                  <a:schemeClr val="accent1"/>
                </a:solidFill>
              </a:defRPr>
            </a:lvl1pPr>
          </a:lstStyle>
          <a:p>
            <a:fld id="{EEB8B06D-99A5-468B-806E-293788FE963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hidden="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172" y="4824728"/>
            <a:ext cx="897692" cy="24832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-685800" y="796259"/>
            <a:ext cx="346364" cy="5540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400" dirty="0">
                <a:solidFill>
                  <a:schemeClr val="bg1"/>
                </a:solidFill>
              </a:rPr>
              <a:t>Title Line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-304800" y="821660"/>
            <a:ext cx="304800" cy="0"/>
          </a:xfrm>
          <a:prstGeom prst="straightConnector1">
            <a:avLst/>
          </a:prstGeom>
          <a:ln w="3175">
            <a:solidFill>
              <a:schemeClr val="bg1"/>
            </a:solidFill>
            <a:headEnd type="stealth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-304800" y="1103313"/>
            <a:ext cx="304800" cy="0"/>
          </a:xfrm>
          <a:prstGeom prst="straightConnector1">
            <a:avLst/>
          </a:prstGeom>
          <a:ln w="3175">
            <a:solidFill>
              <a:schemeClr val="bg1"/>
            </a:solidFill>
            <a:headEnd type="stealth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-685800" y="1077912"/>
            <a:ext cx="346364" cy="5540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400" dirty="0">
                <a:solidFill>
                  <a:schemeClr val="bg1"/>
                </a:solidFill>
              </a:rPr>
              <a:t>Subtitle Line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-304800" y="1377157"/>
            <a:ext cx="304800" cy="0"/>
          </a:xfrm>
          <a:prstGeom prst="straightConnector1">
            <a:avLst/>
          </a:prstGeom>
          <a:ln w="3175">
            <a:solidFill>
              <a:schemeClr val="bg1"/>
            </a:solidFill>
            <a:headEnd type="stealth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-762000" y="1324056"/>
            <a:ext cx="422564" cy="11080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400" dirty="0">
                <a:solidFill>
                  <a:schemeClr val="bg1"/>
                </a:solidFill>
              </a:rPr>
              <a:t>Top of Content Box Line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-304800" y="4869657"/>
            <a:ext cx="304800" cy="0"/>
          </a:xfrm>
          <a:prstGeom prst="straightConnector1">
            <a:avLst/>
          </a:prstGeom>
          <a:ln w="3175">
            <a:solidFill>
              <a:schemeClr val="bg1"/>
            </a:solidFill>
            <a:headEnd type="stealth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-762000" y="4816557"/>
            <a:ext cx="422564" cy="11080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400" dirty="0">
                <a:solidFill>
                  <a:schemeClr val="bg1"/>
                </a:solidFill>
              </a:rPr>
              <a:t>Top of </a:t>
            </a:r>
            <a:br>
              <a:rPr lang="en-US" sz="400" dirty="0">
                <a:solidFill>
                  <a:schemeClr val="bg1"/>
                </a:solidFill>
              </a:rPr>
            </a:br>
            <a:r>
              <a:rPr lang="en-US" sz="400" dirty="0">
                <a:solidFill>
                  <a:schemeClr val="bg1"/>
                </a:solidFill>
              </a:rPr>
              <a:t>Footer Line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rot="16200000" flipH="1">
            <a:off x="301625" y="5295900"/>
            <a:ext cx="304800" cy="0"/>
          </a:xfrm>
          <a:prstGeom prst="straightConnector1">
            <a:avLst/>
          </a:prstGeom>
          <a:ln w="3175">
            <a:solidFill>
              <a:schemeClr val="bg1"/>
            </a:solidFill>
            <a:headEnd type="stealth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45918" y="5507750"/>
            <a:ext cx="422564" cy="5540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400" dirty="0">
                <a:solidFill>
                  <a:schemeClr val="bg1"/>
                </a:solidFill>
              </a:rPr>
              <a:t>Left Margin Line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rot="16200000" flipH="1">
            <a:off x="8531225" y="5295900"/>
            <a:ext cx="304800" cy="0"/>
          </a:xfrm>
          <a:prstGeom prst="straightConnector1">
            <a:avLst/>
          </a:prstGeom>
          <a:ln w="3175">
            <a:solidFill>
              <a:schemeClr val="bg1"/>
            </a:solidFill>
            <a:headEnd type="stealth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8475518" y="5507750"/>
            <a:ext cx="422564" cy="5540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400" dirty="0">
                <a:solidFill>
                  <a:schemeClr val="bg1"/>
                </a:solidFill>
              </a:rPr>
              <a:t>Right Margin Line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9144000" y="4869657"/>
            <a:ext cx="304800" cy="0"/>
          </a:xfrm>
          <a:prstGeom prst="straightConnector1">
            <a:avLst/>
          </a:prstGeom>
          <a:ln w="3175">
            <a:solidFill>
              <a:schemeClr val="bg1"/>
            </a:solidFill>
            <a:headEnd type="stealth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9483436" y="4816557"/>
            <a:ext cx="422564" cy="11080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400" dirty="0">
                <a:solidFill>
                  <a:schemeClr val="bg1"/>
                </a:solidFill>
              </a:rPr>
              <a:t>Top of </a:t>
            </a:r>
            <a:br>
              <a:rPr lang="en-US" sz="400" dirty="0">
                <a:solidFill>
                  <a:schemeClr val="bg1"/>
                </a:solidFill>
              </a:rPr>
            </a:br>
            <a:r>
              <a:rPr lang="en-US" sz="400" dirty="0">
                <a:solidFill>
                  <a:schemeClr val="bg1"/>
                </a:solidFill>
              </a:rPr>
              <a:t>Footer Line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9144000" y="1376440"/>
            <a:ext cx="304800" cy="0"/>
          </a:xfrm>
          <a:prstGeom prst="straightConnector1">
            <a:avLst/>
          </a:prstGeom>
          <a:ln w="3175">
            <a:solidFill>
              <a:schemeClr val="bg1"/>
            </a:solidFill>
            <a:headEnd type="stealth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9483436" y="1323339"/>
            <a:ext cx="422564" cy="11080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400" dirty="0">
                <a:solidFill>
                  <a:schemeClr val="bg1"/>
                </a:solidFill>
              </a:rPr>
              <a:t>Top of Content Box Line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9144000" y="1104978"/>
            <a:ext cx="304800" cy="0"/>
          </a:xfrm>
          <a:prstGeom prst="straightConnector1">
            <a:avLst/>
          </a:prstGeom>
          <a:ln w="3175">
            <a:solidFill>
              <a:schemeClr val="bg1"/>
            </a:solidFill>
            <a:headEnd type="stealth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9483436" y="1079577"/>
            <a:ext cx="422564" cy="5540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400" dirty="0">
                <a:solidFill>
                  <a:schemeClr val="bg1"/>
                </a:solidFill>
              </a:rPr>
              <a:t>Subtitle Line</a:t>
            </a:r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9144000" y="820815"/>
            <a:ext cx="304800" cy="0"/>
          </a:xfrm>
          <a:prstGeom prst="straightConnector1">
            <a:avLst/>
          </a:prstGeom>
          <a:ln w="3175">
            <a:solidFill>
              <a:schemeClr val="bg1"/>
            </a:solidFill>
            <a:headEnd type="stealth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9483436" y="795414"/>
            <a:ext cx="422564" cy="5540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400" dirty="0">
                <a:solidFill>
                  <a:schemeClr val="bg1"/>
                </a:solidFill>
              </a:rPr>
              <a:t>Title Line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 rot="5400000" flipH="1">
            <a:off x="8537575" y="-171450"/>
            <a:ext cx="304800" cy="0"/>
          </a:xfrm>
          <a:prstGeom prst="straightConnector1">
            <a:avLst/>
          </a:prstGeom>
          <a:ln w="3175">
            <a:solidFill>
              <a:schemeClr val="bg1"/>
            </a:solidFill>
            <a:headEnd type="stealth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8475518" y="-438700"/>
            <a:ext cx="422564" cy="5540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400" dirty="0">
                <a:solidFill>
                  <a:schemeClr val="bg1"/>
                </a:solidFill>
              </a:rPr>
              <a:t>Right Margin Line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 rot="5400000" flipH="1">
            <a:off x="303213" y="-171450"/>
            <a:ext cx="304800" cy="0"/>
          </a:xfrm>
          <a:prstGeom prst="straightConnector1">
            <a:avLst/>
          </a:prstGeom>
          <a:ln w="3175">
            <a:solidFill>
              <a:schemeClr val="bg1"/>
            </a:solidFill>
            <a:headEnd type="stealth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245918" y="-438700"/>
            <a:ext cx="422564" cy="5540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400" dirty="0">
                <a:solidFill>
                  <a:schemeClr val="bg1"/>
                </a:solidFill>
              </a:rPr>
              <a:t>Left Margin Line</a:t>
            </a:r>
          </a:p>
        </p:txBody>
      </p:sp>
      <p:cxnSp>
        <p:nvCxnSpPr>
          <p:cNvPr id="10" name="Straight Connector 9" hidden="1"/>
          <p:cNvCxnSpPr/>
          <p:nvPr/>
        </p:nvCxnSpPr>
        <p:spPr>
          <a:xfrm>
            <a:off x="8686800" y="4872032"/>
            <a:ext cx="0" cy="152400"/>
          </a:xfrm>
          <a:prstGeom prst="line">
            <a:avLst/>
          </a:prstGeom>
          <a:ln w="63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 hidden="1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536" y="4828032"/>
            <a:ext cx="886404" cy="24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" name="Straight Connector 40"/>
          <p:cNvCxnSpPr/>
          <p:nvPr/>
        </p:nvCxnSpPr>
        <p:spPr>
          <a:xfrm>
            <a:off x="8686800" y="4869655"/>
            <a:ext cx="0" cy="15240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 Placeholder 2"/>
          <p:cNvSpPr txBox="1">
            <a:spLocks/>
          </p:cNvSpPr>
          <p:nvPr/>
        </p:nvSpPr>
        <p:spPr>
          <a:xfrm>
            <a:off x="362256" y="4933950"/>
            <a:ext cx="4828032" cy="152400"/>
          </a:xfrm>
          <a:prstGeom prst="rect">
            <a:avLst/>
          </a:prstGeom>
        </p:spPr>
        <p:txBody>
          <a:bodyPr/>
          <a:lstStyle>
            <a:lvl1pPr marL="0" indent="0" algn="l" defTabSz="914362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FontTx/>
              <a:buNone/>
              <a:tabLst>
                <a:tab pos="230179" algn="l"/>
              </a:tabLst>
              <a:defRPr sz="700" kern="1200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174618" indent="-174618" algn="l" defTabSz="914362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30179" algn="l"/>
                <a:tab pos="3541566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3208" indent="-174618" algn="l" defTabSz="914362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230179" algn="l"/>
                <a:tab pos="3541566" algn="l"/>
              </a:tabLst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631799" indent="-174618" algn="l" defTabSz="914362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300"/>
              </a:spcAft>
              <a:buFont typeface="Arial" panose="020B0604020202020204" pitchFamily="34" charset="0"/>
              <a:buChar char="–"/>
              <a:tabLst>
                <a:tab pos="230179" algn="l"/>
                <a:tab pos="3541566" algn="l"/>
              </a:tabLst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860389" indent="-174618" algn="l" defTabSz="914362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300"/>
              </a:spcAft>
              <a:buFont typeface="Intel Clear" panose="020B0604020203020204" pitchFamily="34" charset="0"/>
              <a:buChar char="–"/>
              <a:tabLst>
                <a:tab pos="230179" algn="l"/>
                <a:tab pos="3541566" algn="l"/>
              </a:tabLst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495" indent="-228591" algn="l" defTabSz="9143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76" indent="-228591" algn="l" defTabSz="9143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57" indent="-228591" algn="l" defTabSz="9143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38" indent="-228591" algn="l" defTabSz="9143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McAfee Confidential</a:t>
            </a:r>
          </a:p>
        </p:txBody>
      </p:sp>
    </p:spTree>
    <p:extLst>
      <p:ext uri="{BB962C8B-B14F-4D97-AF65-F5344CB8AC3E}">
        <p14:creationId xmlns:p14="http://schemas.microsoft.com/office/powerpoint/2010/main" val="3153183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1" r:id="rId3"/>
    <p:sldLayoutId id="2147483650" r:id="rId4"/>
    <p:sldLayoutId id="2147483652" r:id="rId5"/>
    <p:sldLayoutId id="2147483662" r:id="rId6"/>
    <p:sldLayoutId id="2147483663" r:id="rId7"/>
    <p:sldLayoutId id="2147483664" r:id="rId8"/>
    <p:sldLayoutId id="2147483668" r:id="rId9"/>
    <p:sldLayoutId id="2147483672" r:id="rId10"/>
    <p:sldLayoutId id="2147483654" r:id="rId11"/>
    <p:sldLayoutId id="2147483655" r:id="rId12"/>
    <p:sldLayoutId id="2147483665" r:id="rId13"/>
    <p:sldLayoutId id="2147483675" r:id="rId14"/>
  </p:sldLayoutIdLst>
  <p:hf hdr="0" ftr="0" dt="0"/>
  <p:txStyles>
    <p:titleStyle>
      <a:lvl1pPr algn="l" defTabSz="914362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62" rtl="0" eaLnBrk="1" latinLnBrk="0" hangingPunct="1">
        <a:lnSpc>
          <a:spcPct val="90000"/>
        </a:lnSpc>
        <a:spcBef>
          <a:spcPct val="20000"/>
        </a:spcBef>
        <a:spcAft>
          <a:spcPts val="600"/>
        </a:spcAft>
        <a:buFontTx/>
        <a:buNone/>
        <a:tabLst>
          <a:tab pos="230179" algn="l"/>
        </a:tabLst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74618" indent="-174618" algn="l" defTabSz="914362" rtl="0" eaLnBrk="1" latinLnBrk="0" hangingPunct="1">
        <a:lnSpc>
          <a:spcPct val="90000"/>
        </a:lnSpc>
        <a:spcBef>
          <a:spcPct val="20000"/>
        </a:spcBef>
        <a:spcAft>
          <a:spcPts val="600"/>
        </a:spcAft>
        <a:buFont typeface="Arial" panose="020B0604020202020204" pitchFamily="34" charset="0"/>
        <a:buChar char="•"/>
        <a:tabLst>
          <a:tab pos="230179" algn="l"/>
          <a:tab pos="3541566" algn="l"/>
        </a:tabLst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3208" indent="-174618" algn="l" defTabSz="914362" rtl="0" eaLnBrk="1" latinLnBrk="0" hangingPunct="1">
        <a:lnSpc>
          <a:spcPct val="90000"/>
        </a:lnSpc>
        <a:spcBef>
          <a:spcPct val="20000"/>
        </a:spcBef>
        <a:spcAft>
          <a:spcPts val="300"/>
        </a:spcAft>
        <a:buFont typeface="Arial" panose="020B0604020202020204" pitchFamily="34" charset="0"/>
        <a:buChar char="•"/>
        <a:tabLst>
          <a:tab pos="230179" algn="l"/>
          <a:tab pos="3541566" algn="l"/>
        </a:tabLst>
        <a:defRPr sz="1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631799" indent="-174618" algn="l" defTabSz="914362" rtl="0" eaLnBrk="1" latinLnBrk="0" hangingPunct="1">
        <a:lnSpc>
          <a:spcPct val="90000"/>
        </a:lnSpc>
        <a:spcBef>
          <a:spcPct val="20000"/>
        </a:spcBef>
        <a:spcAft>
          <a:spcPts val="300"/>
        </a:spcAft>
        <a:buFont typeface="Arial" panose="020B0604020202020204" pitchFamily="34" charset="0"/>
        <a:buChar char="–"/>
        <a:tabLst>
          <a:tab pos="230179" algn="l"/>
          <a:tab pos="3541566" algn="l"/>
        </a:tabLst>
        <a:defRPr sz="1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860389" indent="-174618" algn="l" defTabSz="914362" rtl="0" eaLnBrk="1" latinLnBrk="0" hangingPunct="1">
        <a:lnSpc>
          <a:spcPct val="90000"/>
        </a:lnSpc>
        <a:spcBef>
          <a:spcPct val="20000"/>
        </a:spcBef>
        <a:spcAft>
          <a:spcPts val="300"/>
        </a:spcAft>
        <a:buFont typeface="Intel Clear" panose="020B0604020203020204" pitchFamily="34" charset="0"/>
        <a:buChar char="–"/>
        <a:tabLst>
          <a:tab pos="230179" algn="l"/>
          <a:tab pos="3541566" algn="l"/>
        </a:tabLst>
        <a:defRPr sz="12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495" indent="-228591" algn="l" defTabSz="91436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76" indent="-228591" algn="l" defTabSz="91436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57" indent="-228591" algn="l" defTabSz="91436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38" indent="-228591" algn="l" defTabSz="91436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1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2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3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4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5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86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66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48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33000">
              <a:schemeClr val="accent1">
                <a:tint val="44500"/>
                <a:satMod val="160000"/>
              </a:schemeClr>
            </a:gs>
            <a:gs pos="67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CXD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982" y="2393293"/>
            <a:ext cx="5180819" cy="864257"/>
          </a:xfrm>
        </p:spPr>
        <p:txBody>
          <a:bodyPr/>
          <a:lstStyle/>
          <a:p>
            <a:pPr>
              <a:buNone/>
            </a:pPr>
            <a:r>
              <a:rPr lang="en-US" dirty="0"/>
              <a:t>UI Design </a:t>
            </a:r>
          </a:p>
          <a:p>
            <a:pPr>
              <a:buNone/>
            </a:pPr>
            <a:r>
              <a:rPr lang="en-US" sz="1400" dirty="0">
                <a:solidFill>
                  <a:schemeClr val="tx1"/>
                </a:solidFill>
              </a:rPr>
              <a:t>September 2017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912225" y="4870450"/>
            <a:ext cx="231775" cy="153988"/>
          </a:xfrm>
        </p:spPr>
        <p:txBody>
          <a:bodyPr/>
          <a:lstStyle/>
          <a:p>
            <a:fld id="{EEB8B06D-99A5-468B-806E-293788FE963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440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68472"/>
            <a:ext cx="6629400" cy="484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095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85750"/>
            <a:ext cx="6104631" cy="4498848"/>
          </a:xfrm>
          <a:prstGeom prst="rect">
            <a:avLst/>
          </a:prstGeom>
          <a:effectLst>
            <a:outerShdw blurRad="838200" dist="38100" dir="2700000" algn="tl" rotWithShape="0">
              <a:prstClr val="black">
                <a:alpha val="96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2459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pyjov\Desktop\Quick projects\1 Orion\Sept19\Am I secure - AC message Copy 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068" y="282702"/>
            <a:ext cx="6383500" cy="4498848"/>
          </a:xfrm>
          <a:prstGeom prst="rect">
            <a:avLst/>
          </a:prstGeom>
          <a:noFill/>
          <a:effectLst>
            <a:outerShdw blurRad="3683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dpyjov\Desktop\Quick projects\1 Orion\Sept19\Am I secure - AC message Copy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82701"/>
            <a:ext cx="6383501" cy="4498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02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dpyjov\Desktop\Quick projects\1 Orion\Sept19\Am I secure - full screen details Copy 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067" y="293370"/>
            <a:ext cx="6383500" cy="4498848"/>
          </a:xfrm>
          <a:prstGeom prst="rect">
            <a:avLst/>
          </a:prstGeom>
          <a:noFill/>
          <a:effectLst>
            <a:outerShdw blurRad="4953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dpyjov\Desktop\Quick projects\1 Orion\Sept19\Am I secure - full screen details Copy 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067" y="293370"/>
            <a:ext cx="6383499" cy="4498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99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74320"/>
            <a:ext cx="7493000" cy="4495800"/>
          </a:xfrm>
          <a:prstGeom prst="rect">
            <a:avLst/>
          </a:prstGeom>
          <a:noFill/>
          <a:ln>
            <a:noFill/>
          </a:ln>
          <a:effectLst>
            <a:outerShdw blurRad="5969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48" y="274320"/>
            <a:ext cx="7498080" cy="4498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48" y="274320"/>
            <a:ext cx="7498080" cy="4498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48" y="274320"/>
            <a:ext cx="7498080" cy="4498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48" y="274320"/>
            <a:ext cx="7498080" cy="4498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48" y="274320"/>
            <a:ext cx="7498080" cy="4498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48" y="274320"/>
            <a:ext cx="7498080" cy="4498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796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pyjov\Desktop\Quick projects\1 PC-Performance\new\Mini UI 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694"/>
            <a:ext cx="9189316" cy="516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7184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4"/>
          <p:cNvSpPr txBox="1">
            <a:spLocks/>
          </p:cNvSpPr>
          <p:nvPr/>
        </p:nvSpPr>
        <p:spPr>
          <a:xfrm>
            <a:off x="152400" y="180975"/>
            <a:ext cx="8226425" cy="73025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36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App-1</a:t>
            </a:r>
          </a:p>
        </p:txBody>
      </p:sp>
      <p:pic>
        <p:nvPicPr>
          <p:cNvPr id="19" name="Picture 2" descr="C:\Users\dpyjov\Desktop\Quick projects\Future UI\4PPT\6-ligh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4" y="0"/>
            <a:ext cx="8048625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3351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4"/>
          <p:cNvSpPr txBox="1">
            <a:spLocks/>
          </p:cNvSpPr>
          <p:nvPr/>
        </p:nvSpPr>
        <p:spPr>
          <a:xfrm>
            <a:off x="152400" y="180975"/>
            <a:ext cx="8226425" cy="73025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36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App-2</a:t>
            </a:r>
          </a:p>
        </p:txBody>
      </p:sp>
      <p:pic>
        <p:nvPicPr>
          <p:cNvPr id="10" name="Picture 2" descr="C:\Users\dpyjov\Desktop\Quick projects\Future UI\4PPT\2n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014" y="-891"/>
            <a:ext cx="6852068" cy="513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dpyjov\Desktop\Quick projects\Future UI\4PPT\2nd-extend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9" y="0"/>
            <a:ext cx="6858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14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8B06D-99A5-468B-806E-293788FE9637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152400" y="180975"/>
            <a:ext cx="8226425" cy="73025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36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App-3</a:t>
            </a:r>
          </a:p>
        </p:txBody>
      </p:sp>
      <p:pic>
        <p:nvPicPr>
          <p:cNvPr id="9" name="Picture 2" descr="C:\Users\dpyjov\Desktop\Quick projects\Future UI\4PPT\4th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9797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dpyjov\Desktop\Quick projects\Future UI\4PPT\4t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2" y="9797"/>
            <a:ext cx="6857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69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92096" y="442722"/>
            <a:ext cx="5643031" cy="4232273"/>
          </a:xfrm>
          <a:prstGeom prst="rect">
            <a:avLst/>
          </a:prstGeom>
          <a:ln>
            <a:noFill/>
          </a:ln>
          <a:effectLst>
            <a:outerShdw blurRad="10160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760613" y="4428501"/>
            <a:ext cx="190272" cy="127329"/>
          </a:xfrm>
        </p:spPr>
        <p:txBody>
          <a:bodyPr/>
          <a:lstStyle/>
          <a:p>
            <a:fld id="{EEB8B06D-99A5-468B-806E-293788FE9637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3074" name="Picture 2" descr="C:\Users\dpyjov\Desktop\Quick projects\Future UI\4PPT\Nel\Light_AV_MSC_cs6_1.2_dark_of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38150"/>
            <a:ext cx="5649127" cy="423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pyjov\Desktop\Quick projects\Future UI\4PPT\Nel\Light_AV_MSC_cs6_1.2_dark_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38956"/>
            <a:ext cx="5654148" cy="424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dpyjov\Desktop\Quick projects\Future UI\4PPT\Nel\Light_AV_MSC_cs6_1.2_light_of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096" y="442722"/>
            <a:ext cx="5649127" cy="423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dpyjov\Desktop\Quick projects\Future UI\4PPT\Nel\Light_AV_MSC_cs6_1.2_light_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096" y="442722"/>
            <a:ext cx="5649127" cy="423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4"/>
          <p:cNvSpPr txBox="1">
            <a:spLocks/>
          </p:cNvSpPr>
          <p:nvPr/>
        </p:nvSpPr>
        <p:spPr>
          <a:xfrm>
            <a:off x="152401" y="180975"/>
            <a:ext cx="1981200" cy="73025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36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App-4 (MAC)</a:t>
            </a:r>
          </a:p>
        </p:txBody>
      </p:sp>
    </p:spTree>
    <p:extLst>
      <p:ext uri="{BB962C8B-B14F-4D97-AF65-F5344CB8AC3E}">
        <p14:creationId xmlns:p14="http://schemas.microsoft.com/office/powerpoint/2010/main" val="250073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4629150"/>
          </a:xfrm>
          <a:prstGeom prst="rect">
            <a:avLst/>
          </a:prstGeom>
          <a:gradFill>
            <a:gsLst>
              <a:gs pos="0">
                <a:srgbClr val="B53BC9"/>
              </a:gs>
              <a:gs pos="100000">
                <a:schemeClr val="bg2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8B06D-99A5-468B-806E-293788FE9637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419100" y="1733550"/>
            <a:ext cx="8150225" cy="73025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36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chemeClr val="bg1">
                    <a:lumMod val="95000"/>
                  </a:schemeClr>
                </a:solidFill>
              </a:rPr>
              <a:t>mobile…</a:t>
            </a:r>
          </a:p>
        </p:txBody>
      </p:sp>
    </p:spTree>
    <p:extLst>
      <p:ext uri="{BB962C8B-B14F-4D97-AF65-F5344CB8AC3E}">
        <p14:creationId xmlns:p14="http://schemas.microsoft.com/office/powerpoint/2010/main" val="19831826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19050"/>
            <a:ext cx="9144000" cy="4629150"/>
          </a:xfrm>
          <a:prstGeom prst="rect">
            <a:avLst/>
          </a:prstGeom>
          <a:gradFill>
            <a:gsLst>
              <a:gs pos="0">
                <a:srgbClr val="B53BC9"/>
              </a:gs>
              <a:gs pos="100000">
                <a:schemeClr val="bg2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571500" y="1809750"/>
            <a:ext cx="8150225" cy="73025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36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chemeClr val="bg1">
                    <a:lumMod val="95000"/>
                  </a:schemeClr>
                </a:solidFill>
              </a:rPr>
              <a:t>enterprise</a:t>
            </a:r>
          </a:p>
        </p:txBody>
      </p:sp>
    </p:spTree>
    <p:extLst>
      <p:ext uri="{BB962C8B-B14F-4D97-AF65-F5344CB8AC3E}">
        <p14:creationId xmlns:p14="http://schemas.microsoft.com/office/powerpoint/2010/main" val="7291252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pyjov\Desktop\My\2018 resume\Samples\Interprise\Option B -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" y="26035"/>
            <a:ext cx="7561898" cy="504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pyjov\Desktop\My\2018 resume\Samples\Interprise\Option B - 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78" y="-19050"/>
            <a:ext cx="7648222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81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pyjov\Desktop\My\2018 resume\Samples\Interprise\Option B - 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90917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7821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4629150"/>
          </a:xfrm>
          <a:prstGeom prst="rect">
            <a:avLst/>
          </a:prstGeom>
          <a:gradFill>
            <a:gsLst>
              <a:gs pos="0">
                <a:srgbClr val="B53BC9"/>
              </a:gs>
              <a:gs pos="100000">
                <a:schemeClr val="bg2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536575" y="1809750"/>
            <a:ext cx="8150225" cy="73025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36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chemeClr val="bg1">
                    <a:lumMod val="95000"/>
                  </a:schemeClr>
                </a:solidFill>
              </a:rPr>
              <a:t>extra</a:t>
            </a:r>
          </a:p>
        </p:txBody>
      </p:sp>
    </p:spTree>
    <p:extLst>
      <p:ext uri="{BB962C8B-B14F-4D97-AF65-F5344CB8AC3E}">
        <p14:creationId xmlns:p14="http://schemas.microsoft.com/office/powerpoint/2010/main" val="28532222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8B06D-99A5-468B-806E-293788FE9637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514350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152400" y="180975"/>
            <a:ext cx="8226425" cy="73025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36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chemeClr val="bg1"/>
                </a:solidFill>
              </a:rPr>
              <a:t>App-5</a:t>
            </a:r>
          </a:p>
        </p:txBody>
      </p:sp>
      <p:pic>
        <p:nvPicPr>
          <p:cNvPr id="5122" name="Picture 2" descr="C:\Users\dpyjov\Desktop\Quick projects\Future UI\4PPT\1st-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8252524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9577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dpyjov\Desktop\Quick projects\Future UI\4PPT\7-dark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0" y="0"/>
            <a:ext cx="910211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dpyjov\Desktop\Quick projects\Future UI\4PPT\7-dark-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0" y="-1"/>
            <a:ext cx="910211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43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1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457200" y="180975"/>
            <a:ext cx="8074025" cy="73025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36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chemeClr val="bg1"/>
                </a:solidFill>
              </a:rPr>
              <a:t>WEB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8B06D-99A5-468B-806E-293788FE9637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6" name="Picture 3" descr="C:\Users\dpyjov\Desktop\Intel Rebranding\From Others\homeredesign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710" y="0"/>
            <a:ext cx="6407690" cy="5138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85683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077883"/>
            <a:ext cx="2371300" cy="3315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381000" y="1313353"/>
            <a:ext cx="8458200" cy="2844413"/>
            <a:chOff x="381000" y="1098937"/>
            <a:chExt cx="8458200" cy="2844413"/>
          </a:xfrm>
        </p:grpSpPr>
        <p:grpSp>
          <p:nvGrpSpPr>
            <p:cNvPr id="8" name="Group 7"/>
            <p:cNvGrpSpPr/>
            <p:nvPr/>
          </p:nvGrpSpPr>
          <p:grpSpPr>
            <a:xfrm>
              <a:off x="4428281" y="1098937"/>
              <a:ext cx="4410919" cy="2844413"/>
              <a:chOff x="4352082" y="1022736"/>
              <a:chExt cx="4410919" cy="2844413"/>
            </a:xfrm>
          </p:grpSpPr>
          <p:pic>
            <p:nvPicPr>
              <p:cNvPr id="9218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52082" y="1022736"/>
                <a:ext cx="4410919" cy="28444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6" name="Rectangle 5"/>
              <p:cNvSpPr/>
              <p:nvPr/>
            </p:nvSpPr>
            <p:spPr>
              <a:xfrm>
                <a:off x="4352082" y="3638550"/>
                <a:ext cx="753318" cy="2285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1264978"/>
              <a:ext cx="4058321" cy="23405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" name="Title 4"/>
          <p:cNvSpPr txBox="1">
            <a:spLocks/>
          </p:cNvSpPr>
          <p:nvPr/>
        </p:nvSpPr>
        <p:spPr>
          <a:xfrm>
            <a:off x="152400" y="180975"/>
            <a:ext cx="8226425" cy="73025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36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App- Compass</a:t>
            </a:r>
          </a:p>
        </p:txBody>
      </p:sp>
    </p:spTree>
    <p:extLst>
      <p:ext uri="{BB962C8B-B14F-4D97-AF65-F5344CB8AC3E}">
        <p14:creationId xmlns:p14="http://schemas.microsoft.com/office/powerpoint/2010/main" val="250442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/>
          <p:cNvSpPr txBox="1">
            <a:spLocks/>
          </p:cNvSpPr>
          <p:nvPr/>
        </p:nvSpPr>
        <p:spPr>
          <a:xfrm>
            <a:off x="152400" y="180975"/>
            <a:ext cx="8226425" cy="73025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36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APP- FamilySafety (desktop)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1047751"/>
            <a:ext cx="9144000" cy="409575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27876"/>
            <a:ext cx="4087084" cy="2297728"/>
          </a:xfrm>
          <a:prstGeom prst="rect">
            <a:avLst/>
          </a:prstGeom>
          <a:noFill/>
          <a:ln>
            <a:noFill/>
          </a:ln>
          <a:effectLst>
            <a:outerShdw blurRad="127000" dist="38100" dir="5400000" algn="t" rotWithShape="0">
              <a:prstClr val="black">
                <a:alpha val="5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866" y="1627876"/>
            <a:ext cx="4087084" cy="2297728"/>
          </a:xfrm>
          <a:prstGeom prst="rect">
            <a:avLst/>
          </a:prstGeom>
          <a:noFill/>
          <a:ln>
            <a:noFill/>
          </a:ln>
          <a:effectLst>
            <a:outerShdw blurRad="127000" dist="38100" dir="5400000" algn="t" rotWithShape="0">
              <a:prstClr val="black">
                <a:alpha val="5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50506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4"/>
          <p:cNvSpPr txBox="1">
            <a:spLocks/>
          </p:cNvSpPr>
          <p:nvPr/>
        </p:nvSpPr>
        <p:spPr>
          <a:xfrm>
            <a:off x="152400" y="180975"/>
            <a:ext cx="8226425" cy="73025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36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APP- FamilySafety (mobile)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1047751"/>
            <a:ext cx="9144000" cy="409575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276350"/>
            <a:ext cx="1862148" cy="3312141"/>
          </a:xfrm>
          <a:prstGeom prst="rect">
            <a:avLst/>
          </a:prstGeom>
          <a:noFill/>
          <a:ln>
            <a:noFill/>
          </a:ln>
          <a:effectLst>
            <a:outerShdw blurRad="114300" dist="35921" algn="ctr" rotWithShape="0">
              <a:schemeClr val="tx1">
                <a:lumMod val="50000"/>
                <a:alpha val="57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72084"/>
            <a:ext cx="1862148" cy="3312141"/>
          </a:xfrm>
          <a:prstGeom prst="rect">
            <a:avLst/>
          </a:prstGeom>
          <a:noFill/>
          <a:ln>
            <a:noFill/>
          </a:ln>
          <a:effectLst>
            <a:outerShdw blurRad="114300" dist="35921" algn="ctr" rotWithShape="0">
              <a:schemeClr val="tx1">
                <a:lumMod val="50000"/>
                <a:alpha val="57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85733"/>
            <a:ext cx="1862148" cy="3312141"/>
          </a:xfrm>
          <a:prstGeom prst="rect">
            <a:avLst/>
          </a:prstGeom>
          <a:noFill/>
          <a:ln>
            <a:noFill/>
          </a:ln>
          <a:effectLst>
            <a:outerShdw blurRad="114300" dist="35921" algn="ctr" rotWithShape="0">
              <a:schemeClr val="tx1">
                <a:lumMod val="50000"/>
                <a:alpha val="57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52" y="1285733"/>
            <a:ext cx="1862148" cy="3312141"/>
          </a:xfrm>
          <a:prstGeom prst="rect">
            <a:avLst/>
          </a:prstGeom>
          <a:noFill/>
          <a:ln>
            <a:noFill/>
          </a:ln>
          <a:effectLst>
            <a:outerShdw blurRad="114300" dist="35921" algn="ctr" rotWithShape="0">
              <a:schemeClr val="tx1">
                <a:lumMod val="50000"/>
                <a:alpha val="57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2100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1" y="947943"/>
            <a:ext cx="1858817" cy="3306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958419"/>
            <a:ext cx="1825911" cy="3329143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066800"/>
            <a:ext cx="1852246" cy="3235860"/>
          </a:xfrm>
          <a:prstGeom prst="rect">
            <a:avLst/>
          </a:prstGeom>
          <a:noFill/>
          <a:ln>
            <a:noFill/>
          </a:ln>
          <a:effectLst>
            <a:outerShdw blurRad="393700" dist="203200" dir="2700000" algn="tl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077277"/>
            <a:ext cx="1825912" cy="32271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93700" dist="203200" dir="2700000" algn="tl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28601" y="361950"/>
            <a:ext cx="5257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Homepage concepts (day-1)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925573"/>
            <a:ext cx="1909886" cy="3397232"/>
          </a:xfrm>
          <a:prstGeom prst="rect">
            <a:avLst/>
          </a:prstGeom>
          <a:noFill/>
          <a:ln>
            <a:noFill/>
          </a:ln>
          <a:effectLst>
            <a:outerShdw blurRad="4191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947943"/>
            <a:ext cx="1895773" cy="3333399"/>
          </a:xfrm>
          <a:prstGeom prst="rect">
            <a:avLst/>
          </a:prstGeom>
          <a:noFill/>
          <a:ln>
            <a:noFill/>
          </a:ln>
          <a:effectLst>
            <a:outerShdw blurRad="4953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99930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4629150"/>
          </a:xfrm>
          <a:prstGeom prst="rect">
            <a:avLst/>
          </a:prstGeom>
          <a:gradFill>
            <a:gsLst>
              <a:gs pos="0">
                <a:srgbClr val="B53BC9"/>
              </a:gs>
              <a:gs pos="100000">
                <a:schemeClr val="bg2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419100" y="1657350"/>
            <a:ext cx="8150225" cy="73025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36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chemeClr val="bg1">
                    <a:lumMod val="95000"/>
                  </a:schemeClr>
                </a:solidFill>
              </a:rPr>
              <a:t>Thank you </a:t>
            </a:r>
            <a:r>
              <a:rPr lang="en-US" sz="18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</a:t>
            </a:r>
            <a:endParaRPr lang="en-US" sz="18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803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dpyjov\Desktop\Quick projects\1-Mobile\index-3-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895350"/>
            <a:ext cx="1988853" cy="3537695"/>
          </a:xfrm>
          <a:prstGeom prst="rect">
            <a:avLst/>
          </a:prstGeom>
          <a:noFill/>
          <a:effectLst>
            <a:outerShdw blurRad="3937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C:\Users\dpyjov\Desktop\Quick projects\1-Mobile\index-4-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38" y="895350"/>
            <a:ext cx="1988853" cy="3537694"/>
          </a:xfrm>
          <a:prstGeom prst="rect">
            <a:avLst/>
          </a:prstGeom>
          <a:noFill/>
          <a:effectLst>
            <a:outerShdw blurRad="3937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895349"/>
            <a:ext cx="1988854" cy="3537695"/>
          </a:xfrm>
          <a:prstGeom prst="rect">
            <a:avLst/>
          </a:prstGeom>
          <a:noFill/>
          <a:ln>
            <a:noFill/>
          </a:ln>
          <a:effectLst>
            <a:outerShdw blurRad="4953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895348"/>
            <a:ext cx="1993068" cy="3537695"/>
          </a:xfrm>
          <a:prstGeom prst="rect">
            <a:avLst/>
          </a:prstGeom>
          <a:noFill/>
          <a:ln>
            <a:noFill/>
          </a:ln>
          <a:effectLst>
            <a:outerShdw blurRad="4572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895350"/>
            <a:ext cx="1993068" cy="3537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28601" y="361950"/>
            <a:ext cx="5257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Homepage concepts (day-2)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36038" y="895348"/>
            <a:ext cx="8609663" cy="3537701"/>
            <a:chOff x="236038" y="895348"/>
            <a:chExt cx="8609663" cy="3537701"/>
          </a:xfrm>
        </p:grpSpPr>
        <p:pic>
          <p:nvPicPr>
            <p:cNvPr id="1026" name="Picture 2" descr="C:\Users\dpyjov\Desktop\Quick projects\1-Mobile\index-5-1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038" y="895349"/>
              <a:ext cx="1988854" cy="3537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C:\Users\dpyjov\Desktop\Quick projects\1-Mobile\index-3-4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895350"/>
              <a:ext cx="1988851" cy="35376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C:\Users\dpyjov\Desktop\Quick projects\1-Mobile\index-4-5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199" y="895350"/>
              <a:ext cx="1988855" cy="3537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C:\Users\dpyjov\Desktop\Quick projects\1-Mobile\index-4-2-2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0" y="895348"/>
              <a:ext cx="1987701" cy="3528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2528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dpyjov\Desktop\Quick projects\1-Mobile\index-2-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519" y="895350"/>
            <a:ext cx="1956374" cy="3479922"/>
          </a:xfrm>
          <a:prstGeom prst="rect">
            <a:avLst/>
          </a:prstGeom>
          <a:noFill/>
          <a:effectLst>
            <a:outerShdw blurRad="3302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895348"/>
            <a:ext cx="1949867" cy="346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825" y="895347"/>
            <a:ext cx="1949867" cy="346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23" y="906925"/>
            <a:ext cx="1949867" cy="346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28601" y="361950"/>
            <a:ext cx="5257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Homepage concepts (day-3)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76225" y="895350"/>
            <a:ext cx="4153158" cy="3479922"/>
            <a:chOff x="276225" y="895350"/>
            <a:chExt cx="4153158" cy="3479922"/>
          </a:xfrm>
        </p:grpSpPr>
        <p:pic>
          <p:nvPicPr>
            <p:cNvPr id="12" name="Picture 2" descr="C:\Users\dpyjov\Desktop\Quick projects\1-Mobile\index-4-2-1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225" y="906925"/>
              <a:ext cx="1949867" cy="3468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C:\Users\dpyjov\Desktop\Quick projects\1-Mobile\index-7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9519" y="895350"/>
              <a:ext cx="1949864" cy="3468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8237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8B06D-99A5-468B-806E-293788FE9637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2" descr="C:\Users\dpyjov\Desktop\Quick projects\1-Mobile\Black heade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" r="19237"/>
          <a:stretch/>
        </p:blipFill>
        <p:spPr bwMode="auto">
          <a:xfrm>
            <a:off x="-274804" y="1123950"/>
            <a:ext cx="9495004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8600" y="438150"/>
            <a:ext cx="5257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Dark header</a:t>
            </a:r>
          </a:p>
        </p:txBody>
      </p:sp>
    </p:spTree>
    <p:extLst>
      <p:ext uri="{BB962C8B-B14F-4D97-AF65-F5344CB8AC3E}">
        <p14:creationId xmlns:p14="http://schemas.microsoft.com/office/powerpoint/2010/main" val="2672638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8B06D-99A5-468B-806E-293788FE9637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 descr="C:\Users\dpyjov\Desktop\Quick projects\1-Mobile\Dark U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127" y="1200150"/>
            <a:ext cx="11875527" cy="285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8600" y="504825"/>
            <a:ext cx="5257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Dark UI</a:t>
            </a:r>
          </a:p>
        </p:txBody>
      </p:sp>
    </p:spTree>
    <p:extLst>
      <p:ext uri="{BB962C8B-B14F-4D97-AF65-F5344CB8AC3E}">
        <p14:creationId xmlns:p14="http://schemas.microsoft.com/office/powerpoint/2010/main" val="2812647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8B06D-99A5-468B-806E-293788FE9637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3" name="Picture 2" descr="C:\Users\dpyjov\Desktop\Quick projects\1-Mobile\Metallic cop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666750"/>
            <a:ext cx="8925570" cy="352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04800" y="323850"/>
            <a:ext cx="5257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metallic</a:t>
            </a:r>
          </a:p>
        </p:txBody>
      </p:sp>
    </p:spTree>
    <p:extLst>
      <p:ext uri="{BB962C8B-B14F-4D97-AF65-F5344CB8AC3E}">
        <p14:creationId xmlns:p14="http://schemas.microsoft.com/office/powerpoint/2010/main" val="3487816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4629150"/>
          </a:xfrm>
          <a:prstGeom prst="rect">
            <a:avLst/>
          </a:prstGeom>
          <a:gradFill>
            <a:gsLst>
              <a:gs pos="0">
                <a:srgbClr val="B53BC9"/>
              </a:gs>
              <a:gs pos="100000">
                <a:schemeClr val="bg2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8B06D-99A5-468B-806E-293788FE9637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419100" y="1657350"/>
            <a:ext cx="8150225" cy="73025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36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chemeClr val="bg1">
                    <a:lumMod val="95000"/>
                  </a:schemeClr>
                </a:solidFill>
              </a:rPr>
              <a:t>App… desktop</a:t>
            </a:r>
          </a:p>
        </p:txBody>
      </p:sp>
    </p:spTree>
    <p:extLst>
      <p:ext uri="{BB962C8B-B14F-4D97-AF65-F5344CB8AC3E}">
        <p14:creationId xmlns:p14="http://schemas.microsoft.com/office/powerpoint/2010/main" val="155552993"/>
      </p:ext>
    </p:extLst>
  </p:cSld>
  <p:clrMapOvr>
    <a:masterClrMapping/>
  </p:clrMapOvr>
</p:sld>
</file>

<file path=ppt/theme/theme1.xml><?xml version="1.0" encoding="utf-8"?>
<a:theme xmlns:a="http://schemas.openxmlformats.org/drawingml/2006/main" name="McAfee 2014 16x9 Intel Clear">
  <a:themeElements>
    <a:clrScheme name="McAfee">
      <a:dk1>
        <a:srgbClr val="53565A"/>
      </a:dk1>
      <a:lt1>
        <a:srgbClr val="FFFFFF"/>
      </a:lt1>
      <a:dk2>
        <a:srgbClr val="B71234"/>
      </a:dk2>
      <a:lt2>
        <a:srgbClr val="0071C5"/>
      </a:lt2>
      <a:accent1>
        <a:srgbClr val="939598"/>
      </a:accent1>
      <a:accent2>
        <a:srgbClr val="B1BABF"/>
      </a:accent2>
      <a:accent3>
        <a:srgbClr val="B71234"/>
      </a:accent3>
      <a:accent4>
        <a:srgbClr val="00AEEF"/>
      </a:accent4>
      <a:accent5>
        <a:srgbClr val="7ED3F7"/>
      </a:accent5>
      <a:accent6>
        <a:srgbClr val="004280"/>
      </a:accent6>
      <a:hlink>
        <a:srgbClr val="B71234"/>
      </a:hlink>
      <a:folHlink>
        <a:srgbClr val="B1BABF"/>
      </a:folHlink>
    </a:clrScheme>
    <a:fontScheme name="Intel Security">
      <a:majorFont>
        <a:latin typeface="Intel Clear Light"/>
        <a:ea typeface=""/>
        <a:cs typeface=""/>
      </a:majorFont>
      <a:minorFont>
        <a:latin typeface="Intel Cle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McAfee">
      <a:dk1>
        <a:srgbClr val="53565A"/>
      </a:dk1>
      <a:lt1>
        <a:srgbClr val="FFFFFF"/>
      </a:lt1>
      <a:dk2>
        <a:srgbClr val="0071C5"/>
      </a:dk2>
      <a:lt2>
        <a:srgbClr val="939598"/>
      </a:lt2>
      <a:accent1>
        <a:srgbClr val="B1BABF"/>
      </a:accent1>
      <a:accent2>
        <a:srgbClr val="E6E7E8"/>
      </a:accent2>
      <a:accent3>
        <a:srgbClr val="00AEEF"/>
      </a:accent3>
      <a:accent4>
        <a:srgbClr val="7ED3F7"/>
      </a:accent4>
      <a:accent5>
        <a:srgbClr val="B71234"/>
      </a:accent5>
      <a:accent6>
        <a:srgbClr val="004280"/>
      </a:accent6>
      <a:hlink>
        <a:srgbClr val="7ED3F7"/>
      </a:hlink>
      <a:folHlink>
        <a:srgbClr val="00AEEF"/>
      </a:folHlink>
    </a:clrScheme>
    <a:fontScheme name="Intel">
      <a:majorFont>
        <a:latin typeface="Intel Clear Light"/>
        <a:ea typeface=""/>
        <a:cs typeface=""/>
      </a:majorFont>
      <a:minorFont>
        <a:latin typeface="Intel Cle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McAfee">
      <a:dk1>
        <a:srgbClr val="53565A"/>
      </a:dk1>
      <a:lt1>
        <a:srgbClr val="FFFFFF"/>
      </a:lt1>
      <a:dk2>
        <a:srgbClr val="0071C5"/>
      </a:dk2>
      <a:lt2>
        <a:srgbClr val="939598"/>
      </a:lt2>
      <a:accent1>
        <a:srgbClr val="B1BABF"/>
      </a:accent1>
      <a:accent2>
        <a:srgbClr val="E6E7E8"/>
      </a:accent2>
      <a:accent3>
        <a:srgbClr val="00AEEF"/>
      </a:accent3>
      <a:accent4>
        <a:srgbClr val="7ED3F7"/>
      </a:accent4>
      <a:accent5>
        <a:srgbClr val="B71234"/>
      </a:accent5>
      <a:accent6>
        <a:srgbClr val="004280"/>
      </a:accent6>
      <a:hlink>
        <a:srgbClr val="7ED3F7"/>
      </a:hlink>
      <a:folHlink>
        <a:srgbClr val="00AEEF"/>
      </a:folHlink>
    </a:clrScheme>
    <a:fontScheme name="Intel">
      <a:majorFont>
        <a:latin typeface="Intel Clear Light"/>
        <a:ea typeface=""/>
        <a:cs typeface=""/>
      </a:majorFont>
      <a:minorFont>
        <a:latin typeface="Intel Cle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McAfee 2014 16x9 Intel Clear.potx</Template>
  <TotalTime>9812</TotalTime>
  <Words>66</Words>
  <Application>Microsoft Macintosh PowerPoint</Application>
  <PresentationFormat>On-screen Show (16:9)</PresentationFormat>
  <Paragraphs>33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Intel Clear</vt:lpstr>
      <vt:lpstr>Intel Clear Light</vt:lpstr>
      <vt:lpstr>McAfee 2014 16x9 Intel Clear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Fabian Espinoza</dc:creator>
  <cp:lastModifiedBy>Dmitri Pyjov</cp:lastModifiedBy>
  <cp:revision>553</cp:revision>
  <dcterms:created xsi:type="dcterms:W3CDTF">2014-03-31T20:56:29Z</dcterms:created>
  <dcterms:modified xsi:type="dcterms:W3CDTF">2023-11-08T11:23:48Z</dcterms:modified>
</cp:coreProperties>
</file>