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7" r:id="rId2"/>
    <p:sldId id="303" r:id="rId3"/>
    <p:sldId id="276" r:id="rId4"/>
    <p:sldId id="304" r:id="rId5"/>
    <p:sldId id="306" r:id="rId6"/>
    <p:sldId id="295" r:id="rId7"/>
    <p:sldId id="309" r:id="rId8"/>
    <p:sldId id="280" r:id="rId9"/>
    <p:sldId id="284" r:id="rId10"/>
    <p:sldId id="283" r:id="rId11"/>
    <p:sldId id="287" r:id="rId12"/>
    <p:sldId id="288" r:id="rId13"/>
    <p:sldId id="285" r:id="rId14"/>
    <p:sldId id="286" r:id="rId15"/>
    <p:sldId id="328" r:id="rId16"/>
    <p:sldId id="329" r:id="rId17"/>
    <p:sldId id="332" r:id="rId18"/>
    <p:sldId id="333" r:id="rId19"/>
    <p:sldId id="290" r:id="rId20"/>
    <p:sldId id="258" r:id="rId21"/>
    <p:sldId id="260" r:id="rId22"/>
    <p:sldId id="325" r:id="rId23"/>
    <p:sldId id="330" r:id="rId24"/>
    <p:sldId id="294" r:id="rId25"/>
    <p:sldId id="264" r:id="rId26"/>
    <p:sldId id="259" r:id="rId27"/>
    <p:sldId id="266" r:id="rId28"/>
    <p:sldId id="293" r:id="rId29"/>
    <p:sldId id="267" r:id="rId30"/>
    <p:sldId id="275" r:id="rId31"/>
    <p:sldId id="326" r:id="rId32"/>
    <p:sldId id="271" r:id="rId33"/>
    <p:sldId id="331" r:id="rId34"/>
    <p:sldId id="268" r:id="rId35"/>
    <p:sldId id="269" r:id="rId36"/>
    <p:sldId id="270" r:id="rId37"/>
    <p:sldId id="272" r:id="rId38"/>
    <p:sldId id="27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BBB9"/>
    <a:srgbClr val="C1BEC0"/>
    <a:srgbClr val="908F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98"/>
    <p:restoredTop sz="96054"/>
  </p:normalViewPr>
  <p:slideViewPr>
    <p:cSldViewPr snapToGrid="0" snapToObjects="1">
      <p:cViewPr varScale="1">
        <p:scale>
          <a:sx n="123" d="100"/>
          <a:sy n="123" d="100"/>
        </p:scale>
        <p:origin x="13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AD5861-66C5-BD49-921D-8ADE33B06C67}" type="datetimeFigureOut">
              <a:rPr lang="en-US" smtClean="0"/>
              <a:t>5/11/23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781977-5636-6241-A10C-CD5024BB6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224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81977-5636-6241-A10C-CD5024BB68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740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81977-5636-6241-A10C-CD5024BB689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577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81977-5636-6241-A10C-CD5024BB689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25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81977-5636-6241-A10C-CD5024BB689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71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81977-5636-6241-A10C-CD5024BB689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44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81977-5636-6241-A10C-CD5024BB689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78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62F3-33D1-3F4D-BCF8-ECBEB1AB91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A27B8D-428F-C647-AF01-E15EB90E0F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9F5EF-7EE4-274E-B2F9-BB2231212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5C8B9-C016-1349-A6B7-06C0F24D0DFA}" type="datetimeFigureOut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6A45E-D4EC-5340-926E-CC7588890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F9FA7-60E9-9A49-B480-279ABB0B8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6300-0FD9-0241-A90D-9DE06DF62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75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FE038-9F93-424D-8FB7-46D5AD870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CEFFE6-5849-4B4B-B249-8C92473509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02C295-2002-AD46-BE51-43A3BF92B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5C8B9-C016-1349-A6B7-06C0F24D0DFA}" type="datetimeFigureOut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6DAB3C-16A8-3C46-A18F-C48474136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70C7D-8DED-EA4C-BF5F-20C51D232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6300-0FD9-0241-A90D-9DE06DF62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03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DF7D56-9311-CB48-B151-22732D1FB3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C062F5-7B68-984F-828F-1727981633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EBA05-F711-E541-BBA7-E202C5CA1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5C8B9-C016-1349-A6B7-06C0F24D0DFA}" type="datetimeFigureOut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C0C9A6-F913-134D-80A1-0B5105F3D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8A67C-188E-D94C-AF42-3D690BB8D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6300-0FD9-0241-A90D-9DE06DF62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713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857BF-6E6D-5E43-B181-2CBBBAF17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990BE-6346-6148-8707-90822570E9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B99F3-DC67-684E-A015-A72C3BDB4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5C8B9-C016-1349-A6B7-06C0F24D0DFA}" type="datetimeFigureOut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990EF-098C-5644-8E49-9DDC31F1A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EFC0E-AB00-ED4F-974E-36A540543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6300-0FD9-0241-A90D-9DE06DF62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785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57332-2A9B-9C4E-A1A0-D48DE1C0A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CD6F35-1EAC-6C46-BBCB-BE0FE5D8A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0A3C3-F1B7-4047-A264-862396DB4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5C8B9-C016-1349-A6B7-06C0F24D0DFA}" type="datetimeFigureOut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2EC27-66DD-D54F-A07B-56AD413E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D537B-4D3B-D24D-9C74-20F01BE28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6300-0FD9-0241-A90D-9DE06DF62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54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564B8-20E9-A741-89BA-7E3BEEB2D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95A78B-EA6B-F54B-9EF8-53C15FB4B7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D25B1B-4744-264B-A037-6BCA06456C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062068-7DE4-AB4E-8920-E577B00BB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5C8B9-C016-1349-A6B7-06C0F24D0DFA}" type="datetimeFigureOut">
              <a:rPr lang="en-US" smtClean="0"/>
              <a:t>5/11/23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E01B8E-2FE0-5D4B-A89B-92419A9D0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A5231D-0DCA-E240-98AA-D31421289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6300-0FD9-0241-A90D-9DE06DF62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939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9129D-5035-3C46-AEEB-F5955862C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C0CBC2-7328-FB4F-9010-B66372E19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8D8C5-8B40-7043-B19A-5AD041CDCA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D23BB4-B1EF-1F4B-A4C1-0714E2214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4A2F6-794F-0445-8576-E63CCA3012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956B98-DE53-9B42-B68A-C2A3D64D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5C8B9-C016-1349-A6B7-06C0F24D0DFA}" type="datetimeFigureOut">
              <a:rPr lang="en-US" smtClean="0"/>
              <a:t>5/11/23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E7AE2F-C54E-F84C-919C-BC8AF716F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15C1FD-B21A-EF46-A8EE-222DFC189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6300-0FD9-0241-A90D-9DE06DF62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84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0629B-16FE-DB42-9809-FE967E5B7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E31654-85CC-5147-A28E-CDCF4E01B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5C8B9-C016-1349-A6B7-06C0F24D0DFA}" type="datetimeFigureOut">
              <a:rPr lang="en-US" smtClean="0"/>
              <a:t>5/11/23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242699-898C-194C-B172-B8A76E6C4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E100ED-662B-B441-BE64-7156E652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6300-0FD9-0241-A90D-9DE06DF62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459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9D0DA4-55C2-4145-859B-836E8FEEF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5C8B9-C016-1349-A6B7-06C0F24D0DFA}" type="datetimeFigureOut">
              <a:rPr lang="en-US" smtClean="0"/>
              <a:t>5/11/23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C934B2-D8F5-C04F-9B81-DF21FB6EA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178505-341E-9E49-A691-4EED333CF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6300-0FD9-0241-A90D-9DE06DF62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27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88551-7077-8F44-8EB7-EAD19B2CE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F5F1D-EE3D-434E-9816-6D8C38749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CAEE81-483B-E94D-860E-0A9DFE8C9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63AB6B-B078-5B41-991D-E6D70326B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5C8B9-C016-1349-A6B7-06C0F24D0DFA}" type="datetimeFigureOut">
              <a:rPr lang="en-US" smtClean="0"/>
              <a:t>5/11/23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B9C724-AF96-3740-BC54-5A365A1A2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955FE-2211-5A41-A26B-E6363AB20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6300-0FD9-0241-A90D-9DE06DF62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144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E5FA3-661E-F642-A9C4-C460F625E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3A66A5-9DAA-C648-B0E0-5E1AF462D9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19016-70DC-634F-B2F1-9DCDEC6BD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58DC7B-5E2C-9B4B-BE4F-C06D1BC58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5C8B9-C016-1349-A6B7-06C0F24D0DFA}" type="datetimeFigureOut">
              <a:rPr lang="en-US" smtClean="0"/>
              <a:t>5/11/23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97D85D-374A-1549-A4DD-01F061CD9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86B0A9-EC16-5141-9EEB-703827A72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6300-0FD9-0241-A90D-9DE06DF62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87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21A4AA-BBBA-B149-B6E1-684FED169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642E7B-5F47-AA4F-BA53-508C645F03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403A94-A268-9547-9DF4-C377CA96AF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5C8B9-C016-1349-A6B7-06C0F24D0DFA}" type="datetimeFigureOut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5A3DE4-076F-4841-8D17-9B693A6CF6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DEC82-0F1A-8C49-A812-11253B7AAF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76300-0FD9-0241-A90D-9DE06DF62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29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8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5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8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emf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image" Target="../media/image58.png"/><Relationship Id="rId7" Type="http://schemas.openxmlformats.org/officeDocument/2006/relationships/image" Target="../media/image6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8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emf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0AD01A-AA1F-A04B-BDD2-869B1257B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53" y="2921520"/>
            <a:ext cx="1725828" cy="6248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21DEEB-11DF-6543-B1B6-9A630CDE8544}"/>
              </a:ext>
            </a:extLst>
          </p:cNvPr>
          <p:cNvSpPr/>
          <p:nvPr/>
        </p:nvSpPr>
        <p:spPr>
          <a:xfrm>
            <a:off x="2038865" y="2921520"/>
            <a:ext cx="10153136" cy="597496"/>
          </a:xfrm>
          <a:prstGeom prst="rect">
            <a:avLst/>
          </a:prstGeom>
          <a:solidFill>
            <a:srgbClr val="908F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30B54E-9002-7E47-8AE4-E84AA4F16C37}"/>
              </a:ext>
            </a:extLst>
          </p:cNvPr>
          <p:cNvSpPr txBox="1"/>
          <p:nvPr/>
        </p:nvSpPr>
        <p:spPr>
          <a:xfrm>
            <a:off x="1920007" y="2688343"/>
            <a:ext cx="2512226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chemeClr val="bg1">
                    <a:lumMod val="8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2021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31167D-4649-6B4D-9D59-C6DB45C5AE64}"/>
              </a:ext>
            </a:extLst>
          </p:cNvPr>
          <p:cNvSpPr txBox="1"/>
          <p:nvPr/>
        </p:nvSpPr>
        <p:spPr>
          <a:xfrm>
            <a:off x="7953153" y="3023092"/>
            <a:ext cx="4056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2021  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updated Nov 2</a:t>
            </a:r>
            <a:r>
              <a:rPr lang="en-US" sz="1200" baseline="30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</a:p>
        </p:txBody>
      </p:sp>
    </p:spTree>
    <p:extLst>
      <p:ext uri="{BB962C8B-B14F-4D97-AF65-F5344CB8AC3E}">
        <p14:creationId xmlns:p14="http://schemas.microsoft.com/office/powerpoint/2010/main" val="194055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A1A967D-A7D7-7E45-80B1-EACD871B6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485462-048D-7A44-9E62-310545EBF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40239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CD0794-EC81-924A-BEB3-A6F6CD784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040239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7EEC49-4BA8-ED42-89CF-DDC64F232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67" y="286106"/>
            <a:ext cx="35401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DA1E4-60A4-4F41-8BBB-E4681AD033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040239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5832F96-A32F-A44B-91ED-53E672908E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6843" y="77119"/>
            <a:ext cx="1678313" cy="41456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AAD5570-A993-8D4F-9003-3E21B32BD04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0AF504D-94B6-4143-8DA8-F22D49C51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4997C62-F045-7648-A8D5-F1F71B67F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45537" y="0"/>
              <a:ext cx="1500924" cy="4916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929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69 L 0.0155 0.1502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86FEE4-5A61-0C4E-989B-6343279CB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9352914A-7E95-F842-AE38-DB3E28DBD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6" y="1259596"/>
            <a:ext cx="35401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FE00A1-F59A-FC46-BDEE-8B02CDFB5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958339B5-2BA1-0B40-A436-86B2ECE42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185" y="3960255"/>
            <a:ext cx="35401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007418-C96C-2C4A-8FFD-18393BAD1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49BC6C95-D61B-A74F-A199-A246748AD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290" y="3100939"/>
            <a:ext cx="35401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AB8F9A-E602-BD4C-A836-C70782AB55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F44043-E1BE-D448-B9D6-DE95D5926B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7761" y="-333"/>
            <a:ext cx="1436477" cy="47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8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E8881D-9E0F-A548-879E-B1D450E8FC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F9421B-698E-0E4E-8BB0-451509FFF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8461"/>
            <a:ext cx="12192000" cy="4955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CCAF94-4BA2-2744-BB3F-9070187EB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57" y="1533468"/>
            <a:ext cx="12192000" cy="49085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9E9D99-1612-0C46-84B1-D5AF3D4C89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7761" y="-333"/>
            <a:ext cx="1436477" cy="4705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17FCE-E2EB-1045-81B8-67036F77B6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173" y="6722"/>
            <a:ext cx="8464176" cy="5075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EB1E2F-D643-654A-A9D2-4FF7252C2D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3" y="2825750"/>
            <a:ext cx="12192000" cy="552738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A88E1948-8190-A640-BB0F-8645FDD8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17" y="3102119"/>
            <a:ext cx="35401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3DA0BD1-D9FD-0F4E-BA58-3D2B9DD0DA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7393" y="3270556"/>
            <a:ext cx="387350" cy="762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F90D68D-4BBB-734C-866C-B5522CF5BCF6}"/>
              </a:ext>
            </a:extLst>
          </p:cNvPr>
          <p:cNvSpPr txBox="1"/>
          <p:nvPr/>
        </p:nvSpPr>
        <p:spPr>
          <a:xfrm>
            <a:off x="5927580" y="2982003"/>
            <a:ext cx="339725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286</a:t>
            </a:r>
          </a:p>
        </p:txBody>
      </p:sp>
      <p:pic>
        <p:nvPicPr>
          <p:cNvPr id="22" name="Picture 16">
            <a:extLst>
              <a:ext uri="{FF2B5EF4-FFF2-40B4-BE49-F238E27FC236}">
                <a16:creationId xmlns:a16="http://schemas.microsoft.com/office/drawing/2014/main" id="{D14943CC-A71B-BF4D-BEE4-937BC88BE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997" y="3299275"/>
            <a:ext cx="35401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6">
            <a:extLst>
              <a:ext uri="{FF2B5EF4-FFF2-40B4-BE49-F238E27FC236}">
                <a16:creationId xmlns:a16="http://schemas.microsoft.com/office/drawing/2014/main" id="{9DD957A8-F0AC-2A4E-9F5F-785B7CD2C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2097" y="1225813"/>
            <a:ext cx="35401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>
            <a:extLst>
              <a:ext uri="{FF2B5EF4-FFF2-40B4-BE49-F238E27FC236}">
                <a16:creationId xmlns:a16="http://schemas.microsoft.com/office/drawing/2014/main" id="{7F6A2BE9-7861-974A-9AD1-DB5346469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60" y="4661044"/>
            <a:ext cx="35401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E7FD1A1-D4D2-EA49-97C3-4D7BF6F9833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814" t="56012" r="73680" b="19987"/>
          <a:stretch/>
        </p:blipFill>
        <p:spPr>
          <a:xfrm>
            <a:off x="467223" y="3835688"/>
            <a:ext cx="2743200" cy="16459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5D0ABD-779E-CC42-9E6E-3E1C9BC220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Picture 16">
            <a:extLst>
              <a:ext uri="{FF2B5EF4-FFF2-40B4-BE49-F238E27FC236}">
                <a16:creationId xmlns:a16="http://schemas.microsoft.com/office/drawing/2014/main" id="{A84C8F59-C1FF-B34B-99AC-85411C7E9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996" y="715162"/>
            <a:ext cx="35401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16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931C73-3A3B-274F-8DDA-77BFAD9A0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16">
            <a:extLst>
              <a:ext uri="{FF2B5EF4-FFF2-40B4-BE49-F238E27FC236}">
                <a16:creationId xmlns:a16="http://schemas.microsoft.com/office/drawing/2014/main" id="{6D96D459-2A52-9B4B-A329-0E3A4C55C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577" y="741803"/>
            <a:ext cx="35401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BCCD5C-2F04-4444-9051-933F99DC8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50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1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1A756D-1DED-F141-91C3-72D3A0438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7C6C00-F1F8-0947-898E-7E5D8DD0B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0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001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CEA913-3E50-364B-AAEB-F39A69040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D0CDA5A7-C27D-D248-8AAE-EC6BF2D1B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625" y="2113403"/>
            <a:ext cx="35401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7D0054-4702-F34F-8FFC-D58512E49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2C6CA7AB-B22A-D74C-B48E-2BDD15809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528" y="1165550"/>
            <a:ext cx="35401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B1141B-114A-A944-A48C-1C59E43DF9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6654" y="828401"/>
            <a:ext cx="9583427" cy="6029599"/>
          </a:xfrm>
          <a:prstGeom prst="rect">
            <a:avLst/>
          </a:prstGeom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FBA4B01B-ECEE-B840-8038-5B8C4D196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587" y="1773291"/>
            <a:ext cx="35401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D0E0A2-E55A-6445-A449-62623A934F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6653" y="828401"/>
            <a:ext cx="9583427" cy="602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4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2D9842-122D-4340-AB0A-3938355E4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0185BD07-E4F3-B642-8F86-5339D21B0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077" y="1237103"/>
            <a:ext cx="35401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4786AC-9313-E14B-8934-38F2AF46DB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1322" y="1088777"/>
            <a:ext cx="2076417" cy="3655751"/>
          </a:xfrm>
          <a:prstGeom prst="rect">
            <a:avLst/>
          </a:prstGeom>
        </p:spPr>
      </p:pic>
      <p:pic>
        <p:nvPicPr>
          <p:cNvPr id="7" name="Picture 16">
            <a:extLst>
              <a:ext uri="{FF2B5EF4-FFF2-40B4-BE49-F238E27FC236}">
                <a16:creationId xmlns:a16="http://schemas.microsoft.com/office/drawing/2014/main" id="{07DD01D5-F6E6-FE48-BFBE-D527429D0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083" y="4287328"/>
            <a:ext cx="35401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BAED0B6D-A14E-E443-A161-009F9E592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901" y="1237103"/>
            <a:ext cx="35401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571B82-F450-0F4F-BB05-B90F5F15FB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0919" y="914399"/>
            <a:ext cx="7952172" cy="5664820"/>
          </a:xfrm>
          <a:prstGeom prst="rect">
            <a:avLst/>
          </a:prstGeom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96EDC936-46A5-A641-A281-14F0C668D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856" y="1237103"/>
            <a:ext cx="35401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07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A93611-C3BA-D042-8D96-00641517C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2FF315-A763-474B-8CB7-00F73C768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0FA0438A-D82E-704D-8651-19CA04466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4" y="2347107"/>
            <a:ext cx="35401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C263B1-98FF-0A49-9C0B-F61E41A433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F5ACA7-444B-9149-8E88-1888FCC941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9600" y="1321238"/>
            <a:ext cx="7482400" cy="415925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F29643E-19DF-8940-91AE-4682998CB2E1}"/>
              </a:ext>
            </a:extLst>
          </p:cNvPr>
          <p:cNvSpPr/>
          <p:nvPr/>
        </p:nvSpPr>
        <p:spPr>
          <a:xfrm>
            <a:off x="4670425" y="2220077"/>
            <a:ext cx="469900" cy="242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04D60F6-4B9A-E945-990F-B11BC1C761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3571" y="1436672"/>
            <a:ext cx="7414384" cy="3883055"/>
          </a:xfrm>
          <a:prstGeom prst="rect">
            <a:avLst/>
          </a:prstGeom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8BE1462F-CA74-6249-A379-928D2B421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324" y="2288823"/>
            <a:ext cx="35401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BDAE2EA7-AEAC-6D49-A6E1-50ED80763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793" y="4493785"/>
            <a:ext cx="35401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CBEDC1-595F-7243-A699-1158CAF33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747" y="1808810"/>
            <a:ext cx="35401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E9DF97D-271F-B54F-B4BB-5326FA6D0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753" y="1831623"/>
            <a:ext cx="35401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47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6E5103-3E22-1646-ACC0-F30EF9B19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3D2777-1CEA-AC46-AAC2-448BE6CE2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9C42A5BD-3DCB-D54E-A4DA-3576F33A8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998" y="2544004"/>
            <a:ext cx="35401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BD821E-3007-DB4C-AB30-882455D9F3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5021" y="1275904"/>
            <a:ext cx="4555624" cy="24986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769D640-BD93-BB40-93CE-C15062773C28}"/>
              </a:ext>
            </a:extLst>
          </p:cNvPr>
          <p:cNvSpPr/>
          <p:nvPr/>
        </p:nvSpPr>
        <p:spPr>
          <a:xfrm>
            <a:off x="7474688" y="2292361"/>
            <a:ext cx="531628" cy="349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6">
            <a:extLst>
              <a:ext uri="{FF2B5EF4-FFF2-40B4-BE49-F238E27FC236}">
                <a16:creationId xmlns:a16="http://schemas.microsoft.com/office/drawing/2014/main" id="{A67159D5-55E7-5C41-BC70-0DE9214B5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852" y="1643458"/>
            <a:ext cx="35401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DE5D17D2-F175-FF41-8416-DF375CA3E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419" y="3828024"/>
            <a:ext cx="35401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894A3E-EDD9-F140-906B-C63E817690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540500"/>
          </a:xfrm>
          <a:prstGeom prst="rect">
            <a:avLst/>
          </a:prstGeom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DA0CE730-9570-894F-AB64-8A33FEF6F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40" y="691517"/>
            <a:ext cx="35401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6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929087-0CF2-D141-BF7E-BDA5BB1686BD}"/>
              </a:ext>
            </a:extLst>
          </p:cNvPr>
          <p:cNvSpPr/>
          <p:nvPr/>
        </p:nvSpPr>
        <p:spPr>
          <a:xfrm>
            <a:off x="2038864" y="3258578"/>
            <a:ext cx="10153136" cy="340844"/>
          </a:xfrm>
          <a:prstGeom prst="rect">
            <a:avLst/>
          </a:prstGeom>
          <a:solidFill>
            <a:srgbClr val="908F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1F5E46-E84B-2E47-94A2-E84DE17826FE}"/>
              </a:ext>
            </a:extLst>
          </p:cNvPr>
          <p:cNvSpPr txBox="1"/>
          <p:nvPr/>
        </p:nvSpPr>
        <p:spPr>
          <a:xfrm>
            <a:off x="1917677" y="3103314"/>
            <a:ext cx="3929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SCREENS</a:t>
            </a:r>
          </a:p>
        </p:txBody>
      </p:sp>
    </p:spTree>
    <p:extLst>
      <p:ext uri="{BB962C8B-B14F-4D97-AF65-F5344CB8AC3E}">
        <p14:creationId xmlns:p14="http://schemas.microsoft.com/office/powerpoint/2010/main" val="69355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99000">
              <a:schemeClr val="bg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A175801-3878-E240-A014-61FC40BC96BB}"/>
              </a:ext>
            </a:extLst>
          </p:cNvPr>
          <p:cNvSpPr/>
          <p:nvPr/>
        </p:nvSpPr>
        <p:spPr>
          <a:xfrm>
            <a:off x="2888576" y="0"/>
            <a:ext cx="6166022" cy="6858000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9900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5C7274-FC01-A34F-B317-318DC86CD5B2}"/>
              </a:ext>
            </a:extLst>
          </p:cNvPr>
          <p:cNvSpPr txBox="1"/>
          <p:nvPr/>
        </p:nvSpPr>
        <p:spPr>
          <a:xfrm>
            <a:off x="3483517" y="2967335"/>
            <a:ext cx="4976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PORTAL</a:t>
            </a:r>
          </a:p>
        </p:txBody>
      </p:sp>
    </p:spTree>
    <p:extLst>
      <p:ext uri="{BB962C8B-B14F-4D97-AF65-F5344CB8AC3E}">
        <p14:creationId xmlns:p14="http://schemas.microsoft.com/office/powerpoint/2010/main" val="15385602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837844F-718F-CF4B-A390-EF731325E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96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18E2DE-EE94-9948-BC9C-47C0E7147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633791-0F01-6549-A9E3-39AB7A1D6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2550" y="5969000"/>
            <a:ext cx="679450" cy="190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2BECB9-A717-4F44-BD72-03E80129E8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5128" y="864724"/>
            <a:ext cx="33274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0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34034C4-B6FF-1D4B-AAE6-663BE0A75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C1C637-F73B-DF4A-87AB-11369A86E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800" y="5920139"/>
            <a:ext cx="6299200" cy="857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323301-122F-EC4B-B54A-D8BA1CEAF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232" y="1661492"/>
            <a:ext cx="831002" cy="6435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3CBCE3-EF0C-D846-A510-5347D0A9A3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5790" y="2248039"/>
            <a:ext cx="2131060" cy="23148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E9E7D0-D2FC-A744-9FFB-1B573E67EC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0298" y="5821714"/>
            <a:ext cx="2101850" cy="1054100"/>
          </a:xfrm>
          <a:prstGeom prst="rect">
            <a:avLst/>
          </a:prstGeom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D7470A-001E-4E4E-AE40-43D5C3866E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6972" y="6170964"/>
            <a:ext cx="2101850" cy="704850"/>
          </a:xfrm>
          <a:prstGeom prst="rect">
            <a:avLst/>
          </a:prstGeom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127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C32C1A-B0D5-6F4D-982D-DB721A946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697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D4EE5C-8759-C44B-8E15-2E76D2651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50" y="0"/>
            <a:ext cx="12202549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54BE17-ED9B-3848-A60D-DA998D9AB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0542" y="1290793"/>
            <a:ext cx="7943850" cy="5365750"/>
          </a:xfrm>
          <a:prstGeom prst="rect">
            <a:avLst/>
          </a:prstGeom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948913B7-0511-B042-970C-B51934C22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134" y="1191408"/>
            <a:ext cx="35401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E65C71C2-62E2-274E-9249-A41CB4521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944" y="1762528"/>
            <a:ext cx="35401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D3A439-FF46-A641-A547-AEA43865E6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7457" y="124170"/>
            <a:ext cx="66675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23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BBED1D-67AE-B942-8409-28E97C581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2289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B785C7-FCBE-8845-AC8C-AC112B42B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" y="11151"/>
            <a:ext cx="1218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9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D6DD718-5F90-8344-8491-04339683D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8CD4F994-841B-804B-A81C-076E8EF5E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158" y="1623235"/>
            <a:ext cx="35401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BF339A-AD86-754F-B5EC-EE59846B5F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9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338ED5-864B-764D-9822-276F2C6E4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552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E785CB-F246-DD46-A3F2-88808CA67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876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C97C95-FD85-D446-B862-EF7C440C4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5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BE10F5-5E27-8F4C-B569-1A530A870F88}"/>
              </a:ext>
            </a:extLst>
          </p:cNvPr>
          <p:cNvSpPr/>
          <p:nvPr/>
        </p:nvSpPr>
        <p:spPr>
          <a:xfrm>
            <a:off x="0" y="3256057"/>
            <a:ext cx="10153136" cy="340844"/>
          </a:xfrm>
          <a:prstGeom prst="rect">
            <a:avLst/>
          </a:prstGeom>
          <a:solidFill>
            <a:srgbClr val="908F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40F3CC-2345-274D-8337-EF973DA60FD5}"/>
              </a:ext>
            </a:extLst>
          </p:cNvPr>
          <p:cNvSpPr txBox="1"/>
          <p:nvPr/>
        </p:nvSpPr>
        <p:spPr>
          <a:xfrm>
            <a:off x="7367752" y="3113824"/>
            <a:ext cx="3111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APENDIX-2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63C990-9B86-7149-852A-826FD372A3E2}"/>
              </a:ext>
            </a:extLst>
          </p:cNvPr>
          <p:cNvSpPr txBox="1"/>
          <p:nvPr/>
        </p:nvSpPr>
        <p:spPr>
          <a:xfrm>
            <a:off x="333487" y="3234541"/>
            <a:ext cx="3679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SIDE-BY-SIDE COMPARISON</a:t>
            </a:r>
          </a:p>
        </p:txBody>
      </p:sp>
    </p:spTree>
    <p:extLst>
      <p:ext uri="{BB962C8B-B14F-4D97-AF65-F5344CB8AC3E}">
        <p14:creationId xmlns:p14="http://schemas.microsoft.com/office/powerpoint/2010/main" val="162994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86844B-13FA-EF42-ACCE-D1D3AF099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266" y="299168"/>
            <a:ext cx="4989771" cy="6296140"/>
          </a:xfrm>
          <a:prstGeom prst="rect">
            <a:avLst/>
          </a:prstGeom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EE61E7-CA93-4541-A1CA-E3F399AC9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6588" y="385590"/>
            <a:ext cx="4895191" cy="2753545"/>
          </a:xfrm>
          <a:prstGeom prst="rect">
            <a:avLst/>
          </a:prstGeom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945309-455A-1A46-B0DF-4A72852A0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6588" y="3841763"/>
            <a:ext cx="4895190" cy="2753545"/>
          </a:xfrm>
          <a:prstGeom prst="rect">
            <a:avLst/>
          </a:prstGeom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17646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35112C-2724-5643-A7FF-1A629C93A7E8}"/>
              </a:ext>
            </a:extLst>
          </p:cNvPr>
          <p:cNvSpPr/>
          <p:nvPr/>
        </p:nvSpPr>
        <p:spPr>
          <a:xfrm>
            <a:off x="268941" y="1738036"/>
            <a:ext cx="5615492" cy="3158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31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26EA99-DD73-D44F-8C5C-B9973400F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41" y="1738036"/>
            <a:ext cx="5615492" cy="27492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62B4504-97D2-D645-A8E2-54E32D421691}"/>
              </a:ext>
            </a:extLst>
          </p:cNvPr>
          <p:cNvSpPr/>
          <p:nvPr/>
        </p:nvSpPr>
        <p:spPr>
          <a:xfrm>
            <a:off x="6219713" y="1738036"/>
            <a:ext cx="5615492" cy="3158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31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DADA42-CF69-0242-AEBC-C93C87178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713" y="1738036"/>
            <a:ext cx="5615492" cy="315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93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99000">
              <a:schemeClr val="bg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8C0E16-8DE3-B948-A9D2-574E206025F5}"/>
              </a:ext>
            </a:extLst>
          </p:cNvPr>
          <p:cNvSpPr/>
          <p:nvPr/>
        </p:nvSpPr>
        <p:spPr>
          <a:xfrm>
            <a:off x="1" y="19822"/>
            <a:ext cx="443060" cy="39495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EA94F1-FFB0-3F4C-AD18-583BB8DA53BF}"/>
              </a:ext>
            </a:extLst>
          </p:cNvPr>
          <p:cNvSpPr/>
          <p:nvPr/>
        </p:nvSpPr>
        <p:spPr>
          <a:xfrm>
            <a:off x="2500071" y="0"/>
            <a:ext cx="7108633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969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4">
            <a:extLst>
              <a:ext uri="{FF2B5EF4-FFF2-40B4-BE49-F238E27FC236}">
                <a16:creationId xmlns:a16="http://schemas.microsoft.com/office/drawing/2014/main" id="{FD9DB5ED-2267-0948-9FD4-106C17BD34A9}"/>
              </a:ext>
            </a:extLst>
          </p:cNvPr>
          <p:cNvSpPr/>
          <p:nvPr/>
        </p:nvSpPr>
        <p:spPr>
          <a:xfrm>
            <a:off x="83715" y="75304"/>
            <a:ext cx="252433" cy="215153"/>
          </a:xfrm>
          <a:prstGeom prst="star5">
            <a:avLst/>
          </a:prstGeom>
          <a:solidFill>
            <a:srgbClr val="FFFF00"/>
          </a:solidFill>
          <a:ln w="6350">
            <a:solidFill>
              <a:srgbClr val="FF00FF"/>
            </a:solidFill>
          </a:ln>
          <a:effectLst>
            <a:outerShdw blurRad="63500" dist="254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0EC6A6-59AF-524D-B223-20AA00A3A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071" y="0"/>
            <a:ext cx="7191857" cy="688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643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B5B274-7808-0D46-B017-364E53687CEA}"/>
              </a:ext>
            </a:extLst>
          </p:cNvPr>
          <p:cNvSpPr/>
          <p:nvPr/>
        </p:nvSpPr>
        <p:spPr>
          <a:xfrm>
            <a:off x="268941" y="1738036"/>
            <a:ext cx="5615492" cy="3158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31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C3D3CC-89C2-F74E-9E46-996C7CA30C30}"/>
              </a:ext>
            </a:extLst>
          </p:cNvPr>
          <p:cNvSpPr/>
          <p:nvPr/>
        </p:nvSpPr>
        <p:spPr>
          <a:xfrm>
            <a:off x="6219713" y="1738036"/>
            <a:ext cx="5615492" cy="3158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31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1BCC09-008B-1545-A082-FF08D6C93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41" y="1738036"/>
            <a:ext cx="5620340" cy="29600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8C78F7-080E-DD43-9A02-182DDF823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865" y="1738036"/>
            <a:ext cx="5615492" cy="315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55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7A9BBF-A0DF-6E41-92D3-82FC10FDC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82" y="1743740"/>
            <a:ext cx="5596555" cy="2923953"/>
          </a:xfrm>
          <a:prstGeom prst="rect">
            <a:avLst/>
          </a:prstGeom>
          <a:effectLst>
            <a:outerShdw blurRad="3556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FD9A31-D052-F549-B869-182A70070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565" y="1743740"/>
            <a:ext cx="5716818" cy="3221665"/>
          </a:xfrm>
          <a:prstGeom prst="rect">
            <a:avLst/>
          </a:prstGeom>
          <a:effectLst>
            <a:outerShdw blurRad="4572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26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0A87A7-59E3-E143-A2F3-ED327CA78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19" y="1907149"/>
            <a:ext cx="5685282" cy="3043702"/>
          </a:xfrm>
          <a:prstGeom prst="rect">
            <a:avLst/>
          </a:prstGeom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BE59EB-9E2E-2D4F-B7C9-29941C353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900" y="1907149"/>
            <a:ext cx="5552382" cy="3123215"/>
          </a:xfrm>
          <a:prstGeom prst="rect">
            <a:avLst/>
          </a:prstGeom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20794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01FBD2-4044-0D41-8840-3F9B2DADA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364" y="1795346"/>
            <a:ext cx="5806557" cy="3267307"/>
          </a:xfrm>
          <a:prstGeom prst="rect">
            <a:avLst/>
          </a:prstGeom>
          <a:effectLst>
            <a:outerShdw blurRad="431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BAFBAE-E59D-0348-91D1-5F8758E90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24" y="1795346"/>
            <a:ext cx="5480407" cy="2799978"/>
          </a:xfrm>
          <a:prstGeom prst="rect">
            <a:avLst/>
          </a:prstGeom>
          <a:effectLst>
            <a:outerShdw blurRad="431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09249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F815B91-3CD1-EE49-9F7A-76B855E7EE60}"/>
              </a:ext>
            </a:extLst>
          </p:cNvPr>
          <p:cNvSpPr/>
          <p:nvPr/>
        </p:nvSpPr>
        <p:spPr>
          <a:xfrm>
            <a:off x="268941" y="1738036"/>
            <a:ext cx="5615492" cy="3158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31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25D1F3-5090-BB40-8BCD-870105F95E7E}"/>
              </a:ext>
            </a:extLst>
          </p:cNvPr>
          <p:cNvSpPr/>
          <p:nvPr/>
        </p:nvSpPr>
        <p:spPr>
          <a:xfrm>
            <a:off x="6219713" y="1738036"/>
            <a:ext cx="5615492" cy="3158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31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5DEE44-FB6D-D84D-BD21-171DA6536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41" y="1738036"/>
            <a:ext cx="5615492" cy="2200863"/>
          </a:xfrm>
          <a:prstGeom prst="rect">
            <a:avLst/>
          </a:prstGeom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172B9C-E0A6-6848-B3D3-7D9F7CB8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713" y="1738036"/>
            <a:ext cx="5600551" cy="315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1683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E9E319-FFE4-544C-A293-D872690913F2}"/>
              </a:ext>
            </a:extLst>
          </p:cNvPr>
          <p:cNvSpPr/>
          <p:nvPr/>
        </p:nvSpPr>
        <p:spPr>
          <a:xfrm>
            <a:off x="268941" y="1738036"/>
            <a:ext cx="5615492" cy="3158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31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29DD21-A08B-4641-9011-8AFF999BD4C4}"/>
              </a:ext>
            </a:extLst>
          </p:cNvPr>
          <p:cNvSpPr/>
          <p:nvPr/>
        </p:nvSpPr>
        <p:spPr>
          <a:xfrm>
            <a:off x="6219713" y="1738036"/>
            <a:ext cx="5615492" cy="3158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31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BB525C-8791-6C46-90E5-70CC32D6B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41" y="1738036"/>
            <a:ext cx="5615492" cy="2185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5F3DB6-DFF8-7948-94BD-D5D2B28F4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713" y="1738036"/>
            <a:ext cx="5615492" cy="315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327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461150-AAF3-2749-AB9F-0DF008B46546}"/>
              </a:ext>
            </a:extLst>
          </p:cNvPr>
          <p:cNvSpPr/>
          <p:nvPr/>
        </p:nvSpPr>
        <p:spPr>
          <a:xfrm>
            <a:off x="268941" y="1738036"/>
            <a:ext cx="5615492" cy="3158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31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B2CBC4-991F-B74D-8010-96DC3EADFBDB}"/>
              </a:ext>
            </a:extLst>
          </p:cNvPr>
          <p:cNvSpPr/>
          <p:nvPr/>
        </p:nvSpPr>
        <p:spPr>
          <a:xfrm>
            <a:off x="6219713" y="1738036"/>
            <a:ext cx="5615492" cy="3158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31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92DED5-D043-A747-9145-6C2603AB4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713" y="1738036"/>
            <a:ext cx="5615492" cy="31587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54F549-9ACC-7E44-AB36-42B1A68A2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41" y="1738036"/>
            <a:ext cx="5615492" cy="289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875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B6355B5-7C52-714C-B396-A2DC176950D9}"/>
              </a:ext>
            </a:extLst>
          </p:cNvPr>
          <p:cNvSpPr/>
          <p:nvPr/>
        </p:nvSpPr>
        <p:spPr>
          <a:xfrm>
            <a:off x="268941" y="1738036"/>
            <a:ext cx="5615492" cy="3158714"/>
          </a:xfrm>
          <a:prstGeom prst="rect">
            <a:avLst/>
          </a:prstGeom>
          <a:solidFill>
            <a:srgbClr val="C1BEC0"/>
          </a:solidFill>
          <a:ln>
            <a:noFill/>
          </a:ln>
          <a:effectLst>
            <a:outerShdw blurRad="431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8D7745-1045-0F4E-8276-C7CD430D70F4}"/>
              </a:ext>
            </a:extLst>
          </p:cNvPr>
          <p:cNvSpPr/>
          <p:nvPr/>
        </p:nvSpPr>
        <p:spPr>
          <a:xfrm>
            <a:off x="6219713" y="1738036"/>
            <a:ext cx="5615492" cy="3158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31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926E3B-F438-7648-A022-687946920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713" y="1738036"/>
            <a:ext cx="5615492" cy="31587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DC509-C056-B84F-9A09-D75E860F8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40" y="1738036"/>
            <a:ext cx="5634061" cy="271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963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569DFB-9028-A04F-B10C-06F4D523F3A7}"/>
              </a:ext>
            </a:extLst>
          </p:cNvPr>
          <p:cNvSpPr/>
          <p:nvPr/>
        </p:nvSpPr>
        <p:spPr>
          <a:xfrm>
            <a:off x="2038864" y="3258578"/>
            <a:ext cx="10153136" cy="340844"/>
          </a:xfrm>
          <a:prstGeom prst="rect">
            <a:avLst/>
          </a:prstGeom>
          <a:solidFill>
            <a:srgbClr val="908F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445453-3233-0B47-B79E-D0E2779F53F5}"/>
              </a:ext>
            </a:extLst>
          </p:cNvPr>
          <p:cNvSpPr txBox="1"/>
          <p:nvPr/>
        </p:nvSpPr>
        <p:spPr>
          <a:xfrm>
            <a:off x="2038864" y="3103314"/>
            <a:ext cx="6373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</a:t>
            </a:r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</a:t>
            </a:r>
            <a:endParaRPr lang="en-US" sz="36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22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99000">
              <a:schemeClr val="bg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56E7341-2476-D747-BB17-89CEE71602F3}"/>
              </a:ext>
            </a:extLst>
          </p:cNvPr>
          <p:cNvSpPr/>
          <p:nvPr/>
        </p:nvSpPr>
        <p:spPr>
          <a:xfrm>
            <a:off x="1968003" y="-8965"/>
            <a:ext cx="8255993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461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13E92D-2DD3-FF47-BC8F-F7996207EF53}"/>
              </a:ext>
            </a:extLst>
          </p:cNvPr>
          <p:cNvSpPr/>
          <p:nvPr/>
        </p:nvSpPr>
        <p:spPr>
          <a:xfrm>
            <a:off x="1968003" y="0"/>
            <a:ext cx="825599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C64CA8-A191-8B4A-9E30-EA48C16B6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003" y="0"/>
            <a:ext cx="8255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93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8676862-6FFB-D94F-ADA1-05A5BAFABE4F}"/>
              </a:ext>
            </a:extLst>
          </p:cNvPr>
          <p:cNvSpPr/>
          <p:nvPr/>
        </p:nvSpPr>
        <p:spPr>
          <a:xfrm>
            <a:off x="1691089" y="3255484"/>
            <a:ext cx="10500911" cy="321906"/>
          </a:xfrm>
          <a:prstGeom prst="rect">
            <a:avLst/>
          </a:prstGeom>
          <a:solidFill>
            <a:srgbClr val="908F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59BFEE-1CB2-9D4A-84C5-56B469EF4F68}"/>
              </a:ext>
            </a:extLst>
          </p:cNvPr>
          <p:cNvSpPr txBox="1"/>
          <p:nvPr/>
        </p:nvSpPr>
        <p:spPr>
          <a:xfrm>
            <a:off x="1612877" y="3103314"/>
            <a:ext cx="10802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APPENDIX-1 </a:t>
            </a:r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SCREENS-FLOWS</a:t>
            </a:r>
          </a:p>
        </p:txBody>
      </p:sp>
    </p:spTree>
    <p:extLst>
      <p:ext uri="{BB962C8B-B14F-4D97-AF65-F5344CB8AC3E}">
        <p14:creationId xmlns:p14="http://schemas.microsoft.com/office/powerpoint/2010/main" val="35187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D93AE6C-7313-754E-9508-59C89E0CF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070" y="0"/>
            <a:ext cx="7191857" cy="68809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67E7AEA-A816-4E4B-A7BD-751675D85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77" y="27709"/>
            <a:ext cx="12171614" cy="116454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73C7CE-D526-744B-B413-610286A3F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709"/>
            <a:ext cx="12192000" cy="9525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49DF926-EF1F-0B42-A0FC-BC518BFF12DA}"/>
              </a:ext>
            </a:extLst>
          </p:cNvPr>
          <p:cNvSpPr/>
          <p:nvPr/>
        </p:nvSpPr>
        <p:spPr>
          <a:xfrm flipV="1">
            <a:off x="-1" y="941868"/>
            <a:ext cx="12192000" cy="34408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alpha val="0"/>
                </a:schemeClr>
              </a:gs>
              <a:gs pos="100000">
                <a:schemeClr val="accent1">
                  <a:lumMod val="0"/>
                  <a:alpha val="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196C56-544D-2E40-86FA-EC673572C8D1}"/>
              </a:ext>
            </a:extLst>
          </p:cNvPr>
          <p:cNvSpPr/>
          <p:nvPr/>
        </p:nvSpPr>
        <p:spPr>
          <a:xfrm>
            <a:off x="-8276" y="6555667"/>
            <a:ext cx="268015" cy="298450"/>
          </a:xfrm>
          <a:prstGeom prst="rect">
            <a:avLst/>
          </a:prstGeom>
          <a:solidFill>
            <a:srgbClr val="BA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E9D331E-EEBF-7343-B924-7CBB722BF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040239" cy="6858000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4375C619-5416-8545-94DE-FA51F90A9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90" y="853435"/>
            <a:ext cx="207962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FFE0DE3-9B0F-9043-AD3F-BE6B68EA33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040239" cy="6858000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B4F8A810-E9EF-E54B-8E0C-52B713DAF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17" y="239287"/>
            <a:ext cx="35401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18B034-9C17-2F42-98EF-3E65A566D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64" y="884640"/>
            <a:ext cx="35401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18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0.00156 -0.7016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3509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C20952-381A-0241-AE7C-34DF4804B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0876E997-A9F1-CE41-ADD3-A4B20D442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84" y="2508723"/>
            <a:ext cx="35401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9FDBD2-ACFA-F04C-9C11-E6105C9CB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16">
            <a:extLst>
              <a:ext uri="{FF2B5EF4-FFF2-40B4-BE49-F238E27FC236}">
                <a16:creationId xmlns:a16="http://schemas.microsoft.com/office/drawing/2014/main" id="{60531A96-3E26-EB4F-89E2-5DA9368B4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68" y="2508723"/>
            <a:ext cx="35401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EE2033-BBC1-6048-B694-D03BA0DBFA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091390AA-5B18-BF4B-8411-E0D2F06DD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68" y="2424502"/>
            <a:ext cx="35401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6011EA-B58D-1F47-AAB7-4EC69CF6C7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2459" y="1083376"/>
            <a:ext cx="8302425" cy="5496230"/>
          </a:xfrm>
          <a:prstGeom prst="rect">
            <a:avLst/>
          </a:prstGeom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ACC8017E-D2EF-AF40-BDA3-3458D4893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59" y="2392120"/>
            <a:ext cx="35401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9154A3-34BA-8D49-9A5C-D01634DE61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496" y="2306873"/>
            <a:ext cx="1972612" cy="288675"/>
          </a:xfrm>
          <a:prstGeom prst="rect">
            <a:avLst/>
          </a:prstGeom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E0979B27-856B-3A42-AFC7-39D50CA77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652" y="1322654"/>
            <a:ext cx="35401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15732891-1F36-644C-A439-EF623F2F8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096" y="666045"/>
            <a:ext cx="35401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B1AE4E8-F114-0149-B22E-70528164C8B5}"/>
              </a:ext>
            </a:extLst>
          </p:cNvPr>
          <p:cNvSpPr/>
          <p:nvPr/>
        </p:nvSpPr>
        <p:spPr>
          <a:xfrm>
            <a:off x="8083422" y="5352534"/>
            <a:ext cx="1149477" cy="22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 Record Found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7F4B187-196D-E54B-9B47-D372574BA2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78394"/>
            <a:ext cx="1219200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D5A522A-5D30-1F44-BEF0-DB647FD5C7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56843" y="77119"/>
            <a:ext cx="1678313" cy="41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0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F10A2B4F-C2FB-A54F-B4C8-E650286BF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1DA61F8-BA3C-B343-8339-BCEEF57AC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8F3679-74D7-0649-AF76-95335DB3E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6843" y="77119"/>
            <a:ext cx="1678313" cy="414563"/>
          </a:xfrm>
          <a:prstGeom prst="rect">
            <a:avLst/>
          </a:prstGeom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F97C7BED-482D-B649-9103-EC75D5515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8" y="2812557"/>
            <a:ext cx="35401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479A842-C84C-B24F-A8E0-595694CC6C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8612" y="1128155"/>
            <a:ext cx="6878398" cy="5669280"/>
          </a:xfrm>
          <a:prstGeom prst="rect">
            <a:avLst/>
          </a:prstGeom>
        </p:spPr>
      </p:pic>
      <p:pic>
        <p:nvPicPr>
          <p:cNvPr id="31" name="Picture 16">
            <a:extLst>
              <a:ext uri="{FF2B5EF4-FFF2-40B4-BE49-F238E27FC236}">
                <a16:creationId xmlns:a16="http://schemas.microsoft.com/office/drawing/2014/main" id="{A6FCE490-0289-D044-8D6F-5F50F4EAD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500" y="1424298"/>
            <a:ext cx="35401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6">
            <a:extLst>
              <a:ext uri="{FF2B5EF4-FFF2-40B4-BE49-F238E27FC236}">
                <a16:creationId xmlns:a16="http://schemas.microsoft.com/office/drawing/2014/main" id="{9DBA7676-4708-E741-BB0C-DE1F77900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8" y="2812557"/>
            <a:ext cx="35401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21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B83E79-D63D-D441-B67F-AAF59565B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0A8A5A-0947-AE4E-B6A2-79C9FEBD2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843" y="77119"/>
            <a:ext cx="1678313" cy="4145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5E0C6F8-D8BD-B24A-9CE9-983DBF0B0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" y="1065192"/>
            <a:ext cx="2705100" cy="2641600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6">
            <a:extLst>
              <a:ext uri="{FF2B5EF4-FFF2-40B4-BE49-F238E27FC236}">
                <a16:creationId xmlns:a16="http://schemas.microsoft.com/office/drawing/2014/main" id="{DF896595-987A-C04B-885A-D5B59FFCC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28" y="1253692"/>
            <a:ext cx="35401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619ACA3-A970-6940-BD04-4BCAC81734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3594" y="3364947"/>
            <a:ext cx="102235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1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66579</TotalTime>
  <Words>27</Words>
  <Application>Microsoft Macintosh PowerPoint</Application>
  <PresentationFormat>Widescreen</PresentationFormat>
  <Paragraphs>16</Paragraphs>
  <Slides>38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Arial Black</vt:lpstr>
      <vt:lpstr>Calibri</vt:lpstr>
      <vt:lpstr>Calibri Light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Dmitri Pyjov</dc:creator>
  <cp:lastModifiedBy>Dmitri1 Pyjov</cp:lastModifiedBy>
  <cp:revision>136</cp:revision>
  <dcterms:created xsi:type="dcterms:W3CDTF">2020-09-21T12:26:02Z</dcterms:created>
  <dcterms:modified xsi:type="dcterms:W3CDTF">2023-05-11T21:45:42Z</dcterms:modified>
</cp:coreProperties>
</file>