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8618-CC41-4858-80EE-4030AF4AC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D3362-F43A-4018-9A2C-0A3DBB23A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1E894-5A24-4AEE-9FDF-DF952B0F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0BE48-55FF-4B00-94BF-8D24FCF1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D3305-943E-486E-98E9-D1F05D6E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AB65-151C-41E6-8EE0-7ED98AF9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2B7CC-766D-42D1-9E2B-2999E1590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5DC1F-17B9-4422-83E5-1463D068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5ED23-CE19-4D89-B3A4-73805D4E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56229-C23D-4B9D-94BD-CE7C4270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C541C-FD91-4D81-94C2-99D9AD732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E3005-C993-4033-B9E1-0CEE2AF03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3DE46-9B93-4D04-B634-7C654D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3C491-BCE8-4913-A98C-7DB4F6ED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3E26A-CDAE-414E-BE64-CFC9C153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7BA2-FA89-4E19-968C-5F1CBBAD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1245-BF2D-4901-937C-0AD062CA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F4CE-A54E-4218-9595-C6E38911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8A67-1B41-4830-B890-D3EEFE1B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27D47-3552-47B2-B444-238E74B8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6DCF-C890-4F4C-917D-F6D240C5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0D510-AD3E-4F19-A11E-14328CF2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A8BB-06B8-4D71-AA71-424BC99D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5CAE-53AA-481C-A059-1D1C6AC9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A0A4A-3568-4D8F-BDA6-DC318A0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D38C-2FF6-4E6F-92D6-5DEE1834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CE46-C9C9-49CA-83F9-FC6678A62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BE67B-B18C-4369-8466-39C49D044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7621B-C844-4813-B909-2CF3D365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5960-90CF-4D60-A9E6-03922CA0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C55D3-0EB2-4996-B790-ED0531B8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9C85-1B6B-49C9-8DF0-267499DD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E346-6488-4325-A0B2-B9F5F0942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DC56D-4036-42B3-9DA3-C09A34BF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C273C-13F6-402E-A46F-4D93A5813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3A3B6-297B-4F0F-AD4A-B2C60522D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1CE25-94D2-4111-8708-C5CABB61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4757E-2AE3-40EB-8F7A-DE6934E2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B5B4F-E7DE-442A-BE4F-1E19DE19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ED8E-CA5F-4C9B-A9CD-CE0AF998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9BAB0-6031-4CEB-93CF-E9553031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2295F-A52E-493B-BCA1-9DDF8957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566B4-D506-4797-8A7F-BD57FD1C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C737E-6873-40B8-83B5-8CCA2AA1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7A687-A4B8-45DA-A4F0-F95BA48D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98AD-0DCD-4D3E-8A92-C8349233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31A6-343C-42B8-9EF2-05AA3B34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6E5A4-F332-4351-88D9-89819CDB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674CE-079C-4407-AB81-37AA908CC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81650-26B9-42C1-ABE2-2523D491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321A5-670E-4270-ADFD-A03CFA2B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003B1-79E0-4021-8471-6CD5B754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2005-5572-4659-9014-E8F1936D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6E2F7-51E9-44B9-80F4-CA35C40CA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83E3D-D445-4E57-8070-522BF1CC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74877-B823-4BD2-B901-0DF2BB7C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C46DD-EA3D-4B48-8EB2-974A74FC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A0DAB-A477-4A89-BC97-C48ADB30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E7A1E-C432-4EC4-A075-237C5CB2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1437-643A-4811-8C65-D76D9C4EB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76009-7BA5-4DD4-B384-321C5B3CA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8100-CF07-4657-84A9-BB9FDF24B948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AB4C-F956-4EF6-91E2-5E29D3797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4FC8E-588C-4B94-B254-FE492663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C184-7589-4F6E-983F-37A2FE748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1.wm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31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A7D9D6-BE6A-44F2-8577-0A6ABBF84596}"/>
              </a:ext>
            </a:extLst>
          </p:cNvPr>
          <p:cNvSpPr txBox="1"/>
          <p:nvPr/>
        </p:nvSpPr>
        <p:spPr>
          <a:xfrm>
            <a:off x="4767942" y="2861912"/>
            <a:ext cx="293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HBO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November 29, 2019    Interaction</a:t>
            </a:r>
          </a:p>
        </p:txBody>
      </p:sp>
    </p:spTree>
    <p:extLst>
      <p:ext uri="{BB962C8B-B14F-4D97-AF65-F5344CB8AC3E}">
        <p14:creationId xmlns:p14="http://schemas.microsoft.com/office/powerpoint/2010/main" val="36046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811EBF-CD7F-4A7C-A071-27DCF3000C04}"/>
              </a:ext>
            </a:extLst>
          </p:cNvPr>
          <p:cNvSpPr txBox="1"/>
          <p:nvPr/>
        </p:nvSpPr>
        <p:spPr>
          <a:xfrm>
            <a:off x="2564808" y="2767280"/>
            <a:ext cx="7062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HBO</a:t>
            </a:r>
            <a:r>
              <a:rPr lang="en-US" sz="8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2E17C8-1DFF-4A08-A8E0-0C63B79E5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6665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8590400" imgH="10437840" progId="Photoshop.Image.19">
                  <p:embed/>
                </p:oleObj>
              </mc:Choice>
              <mc:Fallback>
                <p:oleObj name="Image" r:id="rId2" imgW="18590400" imgH="10437840" progId="Photoshop.Image.19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3FA2BAB-995E-4364-8407-263F13E857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0947EB-6254-4C0C-AD68-59EF56E71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54528"/>
              </p:ext>
            </p:extLst>
          </p:nvPr>
        </p:nvGraphicFramePr>
        <p:xfrm>
          <a:off x="-1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8590400" imgH="10437840" progId="Photoshop.Image.19">
                  <p:embed/>
                </p:oleObj>
              </mc:Choice>
              <mc:Fallback>
                <p:oleObj name="Image" r:id="rId4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E99766F-AEEE-422E-9B27-A3C9A3AC6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22041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8590400" imgH="10437840" progId="Photoshop.Image.19">
                  <p:embed/>
                </p:oleObj>
              </mc:Choice>
              <mc:Fallback>
                <p:oleObj name="Image" r:id="rId6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066045-3F4E-48F0-8F71-B438CF2F9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01485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18590400" imgH="10437840" progId="Photoshop.Image.19">
                  <p:embed/>
                </p:oleObj>
              </mc:Choice>
              <mc:Fallback>
                <p:oleObj name="Image" r:id="rId8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E622A11-5C6A-4096-8919-035EE426B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41279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18590400" imgH="10437840" progId="Photoshop.Image.19">
                  <p:embed/>
                </p:oleObj>
              </mc:Choice>
              <mc:Fallback>
                <p:oleObj name="Image" r:id="rId10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8DD04ED-832E-434A-A59C-5A0DA1370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67627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18590400" imgH="10437840" progId="Photoshop.Image.19">
                  <p:embed/>
                </p:oleObj>
              </mc:Choice>
              <mc:Fallback>
                <p:oleObj name="Image" r:id="rId12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315F1A8-2FB4-450C-BC04-1391D2ED4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80730"/>
              </p:ext>
            </p:extLst>
          </p:nvPr>
        </p:nvGraphicFramePr>
        <p:xfrm>
          <a:off x="-1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8590400" imgH="10437840" progId="Photoshop.Image.19">
                  <p:embed/>
                </p:oleObj>
              </mc:Choice>
              <mc:Fallback>
                <p:oleObj name="Image" r:id="rId14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035AECA-C4D0-490E-A8A3-9DD0EF498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443962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6" imgW="18590400" imgH="10437840" progId="Photoshop.Image.19">
                  <p:embed/>
                </p:oleObj>
              </mc:Choice>
              <mc:Fallback>
                <p:oleObj name="Image" r:id="rId16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660DCE2-88C4-4D12-9955-EFEB6193B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421046"/>
              </p:ext>
            </p:extLst>
          </p:nvPr>
        </p:nvGraphicFramePr>
        <p:xfrm>
          <a:off x="0" y="-1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8" imgW="18590400" imgH="10437840" progId="Photoshop.Image.19">
                  <p:embed/>
                </p:oleObj>
              </mc:Choice>
              <mc:Fallback>
                <p:oleObj name="Image" r:id="rId18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34516CA-9A7E-4D30-870C-280672DD6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96213"/>
              </p:ext>
            </p:extLst>
          </p:nvPr>
        </p:nvGraphicFramePr>
        <p:xfrm>
          <a:off x="0" y="-2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0" imgW="18590400" imgH="10437840" progId="Photoshop.Image.19">
                  <p:embed/>
                </p:oleObj>
              </mc:Choice>
              <mc:Fallback>
                <p:oleObj name="Image" r:id="rId20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-2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EDC0E9C-9E72-49C7-B9C4-09AA876C6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10765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2" imgW="18590400" imgH="10437840" progId="Photoshop.Image.19">
                  <p:embed/>
                </p:oleObj>
              </mc:Choice>
              <mc:Fallback>
                <p:oleObj name="Image" r:id="rId22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34CF413-F5F1-4AE6-85C7-28BB7DF6A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90506"/>
              </p:ext>
            </p:extLst>
          </p:nvPr>
        </p:nvGraphicFramePr>
        <p:xfrm>
          <a:off x="0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4" imgW="18590400" imgH="10437840" progId="Photoshop.Image.19">
                  <p:embed/>
                </p:oleObj>
              </mc:Choice>
              <mc:Fallback>
                <p:oleObj name="Image" r:id="rId24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5251E0B-0327-410C-BF67-7310EB574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0618"/>
              </p:ext>
            </p:extLst>
          </p:nvPr>
        </p:nvGraphicFramePr>
        <p:xfrm>
          <a:off x="0" y="-3"/>
          <a:ext cx="12221712" cy="685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18590400" imgH="10437840" progId="Photoshop.Image.19">
                  <p:embed/>
                </p:oleObj>
              </mc:Choice>
              <mc:Fallback>
                <p:oleObj name="Image" r:id="rId26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-3"/>
                        <a:ext cx="12221712" cy="6858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85034C9-2AD6-405A-8C87-736868042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87669"/>
              </p:ext>
            </p:extLst>
          </p:nvPr>
        </p:nvGraphicFramePr>
        <p:xfrm>
          <a:off x="-7" y="0"/>
          <a:ext cx="122217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8" imgW="18590400" imgH="10437840" progId="Photoshop.Image.19">
                  <p:embed/>
                </p:oleObj>
              </mc:Choice>
              <mc:Fallback>
                <p:oleObj name="Image" r:id="rId28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-7" y="0"/>
                        <a:ext cx="122217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EB1232-9D78-49EF-990B-FA33A4FD6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008"/>
              </p:ext>
            </p:extLst>
          </p:nvPr>
        </p:nvGraphicFramePr>
        <p:xfrm>
          <a:off x="0" y="-4"/>
          <a:ext cx="12221714" cy="685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0" imgW="18590400" imgH="10437840" progId="Photoshop.Image.19">
                  <p:embed/>
                </p:oleObj>
              </mc:Choice>
              <mc:Fallback>
                <p:oleObj name="Image" r:id="rId30" imgW="18590400" imgH="1043784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0" y="-4"/>
                        <a:ext cx="12221714" cy="6858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0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1B396B-4228-47EF-B8C6-0E1B41ABE6D6}"/>
              </a:ext>
            </a:extLst>
          </p:cNvPr>
          <p:cNvSpPr txBox="1"/>
          <p:nvPr/>
        </p:nvSpPr>
        <p:spPr>
          <a:xfrm>
            <a:off x="3912358" y="2961564"/>
            <a:ext cx="436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1133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Pyjov, Dmitri (HBO-NS)</dc:creator>
  <cp:lastModifiedBy>Dmitri1 Pyjov</cp:lastModifiedBy>
  <cp:revision>15</cp:revision>
  <dcterms:created xsi:type="dcterms:W3CDTF">2018-11-29T14:34:41Z</dcterms:created>
  <dcterms:modified xsi:type="dcterms:W3CDTF">2023-05-11T22:02:27Z</dcterms:modified>
</cp:coreProperties>
</file>